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0"/>
  </p:notesMasterIdLst>
  <p:sldIdLst>
    <p:sldId id="259" r:id="rId6"/>
    <p:sldId id="258" r:id="rId7"/>
    <p:sldId id="257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33F"/>
    <a:srgbClr val="CC9900"/>
    <a:srgbClr val="032B6D"/>
    <a:srgbClr val="ADA6B4"/>
    <a:srgbClr val="A4A3B7"/>
    <a:srgbClr val="021F4E"/>
    <a:srgbClr val="243962"/>
    <a:srgbClr val="28315E"/>
    <a:srgbClr val="05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5" autoAdjust="0"/>
  </p:normalViewPr>
  <p:slideViewPr>
    <p:cSldViewPr>
      <p:cViewPr varScale="1">
        <p:scale>
          <a:sx n="112" d="100"/>
          <a:sy n="112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customXml" Target="../customXml/item4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41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3487"/>
            <a:ext cx="3008313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76374"/>
            <a:ext cx="5111750" cy="52435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5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37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08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1371600"/>
            <a:ext cx="1943100" cy="5334000"/>
          </a:xfrm>
        </p:spPr>
        <p:txBody>
          <a:bodyPr vert="eaVert"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5676900" cy="5334000"/>
          </a:xfr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8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7772400" cy="762000"/>
          </a:xfrm>
        </p:spPr>
        <p:txBody>
          <a:bodyPr/>
          <a:lstStyle>
            <a:lvl1pPr>
              <a:defRPr sz="2800">
                <a:solidFill>
                  <a:srgbClr val="7030A0"/>
                </a:solidFill>
                <a:latin typeface="+mj-lt"/>
                <a:ea typeface="Arial Hebrew" charset="0"/>
                <a:cs typeface="Arial Hebrew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7772400" cy="4191000"/>
          </a:xfrm>
        </p:spPr>
        <p:txBody>
          <a:bodyPr/>
          <a:lstStyle>
            <a:lvl1pPr>
              <a:buClr>
                <a:srgbClr val="324C80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0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2800" b="1" cap="none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17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3810000" cy="403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514600"/>
            <a:ext cx="3810000" cy="403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362"/>
            <a:ext cx="8229600" cy="808038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4438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46437"/>
            <a:ext cx="4040188" cy="3382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84438"/>
            <a:ext cx="4041775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46437"/>
            <a:ext cx="4041775" cy="3382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6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5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C409-97E4-4FBA-B694-9CF34CD0FA2E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52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146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27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7030A0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362A"/>
          </a:solidFill>
          <a:latin typeface="Arial" charset="0"/>
          <a:ea typeface="ＭＳ Ｐゴシック" pitchFamily="-4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24C80"/>
        </a:buClr>
        <a:buFont typeface="Times" charset="0"/>
        <a:buChar char="•"/>
        <a:defRPr sz="1800">
          <a:solidFill>
            <a:srgbClr val="363636"/>
          </a:solidFill>
          <a:latin typeface="+mj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363636"/>
          </a:solidFill>
          <a:latin typeface="+mj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charset="0"/>
        <a:buChar char="§"/>
        <a:defRPr sz="1800">
          <a:solidFill>
            <a:srgbClr val="363636"/>
          </a:solidFill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o"/>
        <a:defRPr sz="1800">
          <a:solidFill>
            <a:srgbClr val="363636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rgbClr val="363636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48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43400"/>
            <a:ext cx="7772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Goods and Services Procurement Panel</a:t>
            </a:r>
            <a:endParaRPr lang="en-US" sz="2800" dirty="0">
              <a:solidFill>
                <a:srgbClr val="7030A0"/>
              </a:solidFill>
              <a:latin typeface="+mj-lt"/>
              <a:ea typeface="ＭＳ Ｐゴシック" charset="0"/>
              <a:cs typeface="Calibr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486400"/>
            <a:ext cx="6248400" cy="7620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ＭＳ Ｐゴシック" charset="0"/>
              </a:rPr>
              <a:t>Location or Date</a:t>
            </a: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Moderated by: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Josh Klika</a:t>
            </a:r>
            <a:r>
              <a:rPr lang="en-US" dirty="0" smtClean="0"/>
              <a:t>, Procurement Supervisor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Department of Enterprise Services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 smtClean="0"/>
              <a:t>Hosted </a:t>
            </a:r>
            <a:r>
              <a:rPr lang="en-US" dirty="0"/>
              <a:t>by: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Cynthia Shaw</a:t>
            </a:r>
            <a:r>
              <a:rPr lang="en-US" dirty="0" smtClean="0"/>
              <a:t>, </a:t>
            </a:r>
            <a:r>
              <a:rPr lang="en-US" dirty="0"/>
              <a:t>Procurement </a:t>
            </a:r>
            <a:r>
              <a:rPr lang="en-US" dirty="0" smtClean="0"/>
              <a:t>Supervisor </a:t>
            </a:r>
            <a:r>
              <a:rPr lang="en-US" dirty="0"/>
              <a:t>Department of Enterprise Services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GOODS AND SERVICES PROCUREMENT PANEL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9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Melissa Cox</a:t>
            </a:r>
            <a:r>
              <a:rPr lang="en-US" dirty="0" smtClean="0"/>
              <a:t>, Department of Enterprise Services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Doug Haffie</a:t>
            </a:r>
            <a:r>
              <a:rPr lang="en-US" dirty="0" smtClean="0"/>
              <a:t>, Sound Transit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Sheila Anderson</a:t>
            </a:r>
            <a:r>
              <a:rPr lang="en-US" dirty="0" smtClean="0"/>
              <a:t>, Department of Social &amp; Health Services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Danielle </a:t>
            </a:r>
            <a:r>
              <a:rPr lang="en-US" dirty="0" err="1" smtClean="0">
                <a:solidFill>
                  <a:srgbClr val="FF0000"/>
                </a:solidFill>
              </a:rPr>
              <a:t>Hinz</a:t>
            </a:r>
            <a:r>
              <a:rPr lang="en-US" dirty="0" smtClean="0"/>
              <a:t>, King County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Liz Alzeer</a:t>
            </a:r>
            <a:r>
              <a:rPr lang="en-US" dirty="0" smtClean="0"/>
              <a:t>, City of Seattle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Jay Field</a:t>
            </a:r>
            <a:r>
              <a:rPr lang="en-US" dirty="0" smtClean="0"/>
              <a:t>, The Evergreen State College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Larry Oline</a:t>
            </a:r>
            <a:r>
              <a:rPr lang="en-US" dirty="0" smtClean="0"/>
              <a:t>, Department of Agriculture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Claudia Christensen</a:t>
            </a:r>
            <a:r>
              <a:rPr lang="en-US" dirty="0" smtClean="0"/>
              <a:t>, University of Washington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Panel of Experts…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6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CTS_ppt_template">
  <a:themeElements>
    <a:clrScheme name="Custom 1">
      <a:dk1>
        <a:srgbClr val="5C1F00"/>
      </a:dk1>
      <a:lt1>
        <a:srgbClr val="151515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CTS_ppt_template" id="{63A12C9E-84E4-5E49-BF0E-11E69806A4D0}" vid="{5E739B0C-F91E-1047-B400-DCE09F7996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EWUPACEUPKES-170-11364</_dlc_DocId>
    <_dlc_DocIdUrl xmlns="ab5d7b00-834a-4efe-8968-9d97478a3691">
      <Url>http://stage-des/_layouts/DocIdRedir.aspx?ID=EWUPACEUPKES-170-11364</Url>
      <Description>EWUPACEUPKES-170-11364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E67FC-01C4-4BBC-AF3E-60ACBC22FCA1}"/>
</file>

<file path=customXml/itemProps2.xml><?xml version="1.0" encoding="utf-8"?>
<ds:datastoreItem xmlns:ds="http://schemas.openxmlformats.org/officeDocument/2006/customXml" ds:itemID="{A5F5B747-C14C-49C7-92DF-4153A47C5F99}"/>
</file>

<file path=customXml/itemProps3.xml><?xml version="1.0" encoding="utf-8"?>
<ds:datastoreItem xmlns:ds="http://schemas.openxmlformats.org/officeDocument/2006/customXml" ds:itemID="{ACCE7D81-4E8A-47AC-BB6E-4D2F8F316D45}"/>
</file>

<file path=customXml/itemProps4.xml><?xml version="1.0" encoding="utf-8"?>
<ds:datastoreItem xmlns:ds="http://schemas.openxmlformats.org/officeDocument/2006/customXml" ds:itemID="{DE7A55B5-09B3-4508-A725-2F327376C351}"/>
</file>

<file path=docProps/app.xml><?xml version="1.0" encoding="utf-8"?>
<Properties xmlns="http://schemas.openxmlformats.org/officeDocument/2006/extended-properties" xmlns:vt="http://schemas.openxmlformats.org/officeDocument/2006/docPropsVTypes">
  <Template>DES-PPT-Template</Template>
  <TotalTime>344</TotalTime>
  <Words>93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DES-PPT-Template</vt:lpstr>
      <vt:lpstr>TCTS_ppt_template</vt:lpstr>
      <vt:lpstr>Goods and Services Procurement Panel</vt:lpstr>
      <vt:lpstr>GOODS AND SERVICES PROCUREMENT PANEL </vt:lpstr>
      <vt:lpstr>Your Panel of Experts…</vt:lpstr>
      <vt:lpstr>PowerPoint Presentation</vt:lpstr>
    </vt:vector>
  </TitlesOfParts>
  <Company>Department of Enterprise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jonp</dc:creator>
  <cp:lastModifiedBy>Aldridge, Lindsey (DES Contractor)</cp:lastModifiedBy>
  <cp:revision>50</cp:revision>
  <dcterms:created xsi:type="dcterms:W3CDTF">2012-07-19T21:11:51Z</dcterms:created>
  <dcterms:modified xsi:type="dcterms:W3CDTF">2015-11-02T23:51:52Z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Category">
    <vt:lpwstr>Template</vt:lpwstr>
  </property>
  <property fmtid="{D5CDD505-2E9C-101B-9397-08002B2CF9AE}" pid="4" name="_dlc_DocIdItemGuid">
    <vt:lpwstr>54de42da-ac3b-471c-bfcd-0027b278e0f7</vt:lpwstr>
  </property>
</Properties>
</file>