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6" r:id="rId6"/>
    <p:sldId id="267" r:id="rId7"/>
    <p:sldId id="270" r:id="rId8"/>
    <p:sldId id="271" r:id="rId9"/>
    <p:sldId id="272" r:id="rId10"/>
    <p:sldId id="273" r:id="rId11"/>
    <p:sldId id="274" r:id="rId12"/>
    <p:sldId id="27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7B81"/>
    <a:srgbClr val="1F959B"/>
    <a:srgbClr val="144A5C"/>
    <a:srgbClr val="1B355E"/>
    <a:srgbClr val="000000"/>
    <a:srgbClr val="5F5F5F"/>
    <a:srgbClr val="DDAB52"/>
    <a:srgbClr val="E8E8E9"/>
    <a:srgbClr val="DDAA52"/>
    <a:srgbClr val="194C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78" autoAdjust="0"/>
    <p:restoredTop sz="93922" autoAdjust="0"/>
  </p:normalViewPr>
  <p:slideViewPr>
    <p:cSldViewPr snapToGrid="0">
      <p:cViewPr varScale="1">
        <p:scale>
          <a:sx n="62" d="100"/>
          <a:sy n="62" d="100"/>
        </p:scale>
        <p:origin x="603" y="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190" y="3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198FBF-CCCB-41A4-87F8-A624ED5A6258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8584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39351E-E811-4009-8CB6-B8526959616C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BC228-7265-4FFE-A84F-01FC2B494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786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7834" y="461049"/>
            <a:ext cx="6442602" cy="586137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918" y="1570018"/>
            <a:ext cx="3658994" cy="1034869"/>
          </a:xfrm>
          <a:prstGeom prst="rect">
            <a:avLst/>
          </a:prstGeom>
        </p:spPr>
      </p:pic>
      <p:sp>
        <p:nvSpPr>
          <p:cNvPr id="9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2003603" y="2836357"/>
            <a:ext cx="9439275" cy="2667000"/>
          </a:xfrm>
        </p:spPr>
        <p:txBody>
          <a:bodyPr>
            <a:noAutofit/>
          </a:bodyPr>
          <a:lstStyle>
            <a:lvl1pPr marL="0" indent="0">
              <a:lnSpc>
                <a:spcPct val="80000"/>
              </a:lnSpc>
              <a:buNone/>
              <a:defRPr sz="7500" b="1" baseline="0">
                <a:solidFill>
                  <a:schemeClr val="tx1"/>
                </a:solidFill>
              </a:defRPr>
            </a:lvl1pPr>
            <a:lvl2pPr>
              <a:defRPr sz="7500"/>
            </a:lvl2pPr>
            <a:lvl3pPr>
              <a:defRPr sz="7500"/>
            </a:lvl3pPr>
            <a:lvl4pPr>
              <a:defRPr sz="7500"/>
            </a:lvl4pPr>
            <a:lvl5pPr>
              <a:defRPr sz="7500"/>
            </a:lvl5pPr>
          </a:lstStyle>
          <a:p>
            <a:pPr lvl="0"/>
            <a:r>
              <a:rPr lang="en-US" dirty="0" smtClean="0"/>
              <a:t>Presentation 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025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1"/>
          <p:cNvSpPr>
            <a:spLocks noGrp="1"/>
          </p:cNvSpPr>
          <p:nvPr>
            <p:ph type="pic" sz="quarter" idx="27"/>
          </p:nvPr>
        </p:nvSpPr>
        <p:spPr>
          <a:xfrm>
            <a:off x="8071645" y="1016229"/>
            <a:ext cx="3286919" cy="489856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18" name="Picture Placeholder 11"/>
          <p:cNvSpPr>
            <a:spLocks noGrp="1"/>
          </p:cNvSpPr>
          <p:nvPr>
            <p:ph type="pic" sz="quarter" idx="26"/>
          </p:nvPr>
        </p:nvSpPr>
        <p:spPr>
          <a:xfrm>
            <a:off x="4572001" y="1016229"/>
            <a:ext cx="3300412" cy="489856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19" name="Title 13"/>
          <p:cNvSpPr>
            <a:spLocks noGrp="1"/>
          </p:cNvSpPr>
          <p:nvPr>
            <p:ph type="title" hasCustomPrompt="1"/>
          </p:nvPr>
        </p:nvSpPr>
        <p:spPr>
          <a:xfrm>
            <a:off x="827316" y="991592"/>
            <a:ext cx="3446081" cy="1535366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Place </a:t>
            </a:r>
            <a:r>
              <a:rPr lang="en-US" dirty="0" smtClean="0"/>
              <a:t>title here</a:t>
            </a:r>
            <a:endParaRPr lang="en-US" dirty="0"/>
          </a:p>
        </p:txBody>
      </p:sp>
      <p:sp>
        <p:nvSpPr>
          <p:cNvPr id="21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827316" y="2780335"/>
            <a:ext cx="3445580" cy="431800"/>
          </a:xfrm>
        </p:spPr>
        <p:txBody>
          <a:bodyPr>
            <a:normAutofit/>
          </a:bodyPr>
          <a:lstStyle>
            <a:lvl1pPr marL="0" indent="0">
              <a:buNone/>
              <a:defRPr sz="2200" b="1">
                <a:solidFill>
                  <a:srgbClr val="137B81"/>
                </a:solidFill>
              </a:defRPr>
            </a:lvl1pPr>
          </a:lstStyle>
          <a:p>
            <a:pPr lvl="0"/>
            <a:r>
              <a:rPr lang="en-US" dirty="0" smtClean="0"/>
              <a:t>Place </a:t>
            </a:r>
            <a:r>
              <a:rPr lang="en-US" dirty="0" smtClean="0"/>
              <a:t>subtitle here</a:t>
            </a:r>
            <a:endParaRPr lang="en-US" dirty="0"/>
          </a:p>
        </p:txBody>
      </p:sp>
      <p:sp>
        <p:nvSpPr>
          <p:cNvPr id="22" name="Text Placeholder 2"/>
          <p:cNvSpPr>
            <a:spLocks noGrp="1"/>
          </p:cNvSpPr>
          <p:nvPr>
            <p:ph type="body" sz="quarter" idx="22" hasCustomPrompt="1"/>
          </p:nvPr>
        </p:nvSpPr>
        <p:spPr>
          <a:xfrm>
            <a:off x="827317" y="3465512"/>
            <a:ext cx="3445580" cy="2424645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 smtClean="0"/>
              <a:t>Enter text here…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778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8"/>
          <p:cNvSpPr>
            <a:spLocks noGrp="1"/>
          </p:cNvSpPr>
          <p:nvPr>
            <p:ph type="body" sz="quarter" idx="23" hasCustomPrompt="1"/>
          </p:nvPr>
        </p:nvSpPr>
        <p:spPr>
          <a:xfrm>
            <a:off x="827316" y="5558749"/>
            <a:ext cx="3761512" cy="431800"/>
          </a:xfrm>
        </p:spPr>
        <p:txBody>
          <a:bodyPr>
            <a:normAutofit/>
          </a:bodyPr>
          <a:lstStyle>
            <a:lvl1pPr marL="0" indent="0">
              <a:buNone/>
              <a:defRPr sz="2200" b="1">
                <a:solidFill>
                  <a:srgbClr val="137B81"/>
                </a:solidFill>
              </a:defRPr>
            </a:lvl1pPr>
          </a:lstStyle>
          <a:p>
            <a:pPr lvl="0"/>
            <a:r>
              <a:rPr lang="en-US" dirty="0" smtClean="0"/>
              <a:t>Place text </a:t>
            </a:r>
            <a:r>
              <a:rPr lang="en-US" dirty="0" smtClean="0"/>
              <a:t>here</a:t>
            </a:r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26"/>
          </p:nvPr>
        </p:nvSpPr>
        <p:spPr>
          <a:xfrm>
            <a:off x="4888193" y="1"/>
            <a:ext cx="3085033" cy="599054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27"/>
          </p:nvPr>
        </p:nvSpPr>
        <p:spPr>
          <a:xfrm>
            <a:off x="8332150" y="1016229"/>
            <a:ext cx="3049422" cy="584177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title" hasCustomPrompt="1"/>
          </p:nvPr>
        </p:nvSpPr>
        <p:spPr>
          <a:xfrm>
            <a:off x="827316" y="991592"/>
            <a:ext cx="3762059" cy="1535366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Place </a:t>
            </a:r>
            <a:r>
              <a:rPr lang="en-US" dirty="0" smtClean="0"/>
              <a:t>title here</a:t>
            </a:r>
            <a:endParaRPr lang="en-US" dirty="0"/>
          </a:p>
        </p:txBody>
      </p:sp>
      <p:sp>
        <p:nvSpPr>
          <p:cNvPr id="17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827316" y="2780335"/>
            <a:ext cx="3761512" cy="431800"/>
          </a:xfrm>
        </p:spPr>
        <p:txBody>
          <a:bodyPr>
            <a:normAutofit/>
          </a:bodyPr>
          <a:lstStyle>
            <a:lvl1pPr marL="0" indent="0">
              <a:buNone/>
              <a:defRPr sz="2200" b="1">
                <a:solidFill>
                  <a:srgbClr val="137B81"/>
                </a:solidFill>
              </a:defRPr>
            </a:lvl1pPr>
          </a:lstStyle>
          <a:p>
            <a:pPr lvl="0"/>
            <a:r>
              <a:rPr lang="en-US" dirty="0" smtClean="0"/>
              <a:t>Place </a:t>
            </a:r>
            <a:r>
              <a:rPr lang="en-US" dirty="0" smtClean="0"/>
              <a:t>subtitle here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sz="quarter" idx="22" hasCustomPrompt="1"/>
          </p:nvPr>
        </p:nvSpPr>
        <p:spPr>
          <a:xfrm>
            <a:off x="827317" y="3465513"/>
            <a:ext cx="3761512" cy="1918338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 smtClean="0"/>
              <a:t>Enter text here…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5823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" y="0"/>
            <a:ext cx="4982198" cy="6858000"/>
          </a:xfrm>
          <a:prstGeom prst="rect">
            <a:avLst/>
          </a:prstGeom>
          <a:solidFill>
            <a:srgbClr val="1F95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3"/>
          <p:cNvSpPr>
            <a:spLocks noGrp="1"/>
          </p:cNvSpPr>
          <p:nvPr>
            <p:ph type="title" hasCustomPrompt="1"/>
          </p:nvPr>
        </p:nvSpPr>
        <p:spPr>
          <a:xfrm>
            <a:off x="827316" y="991592"/>
            <a:ext cx="3445147" cy="1325563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Place </a:t>
            </a:r>
            <a:r>
              <a:rPr lang="en-US" dirty="0" smtClean="0"/>
              <a:t>title here</a:t>
            </a:r>
            <a:endParaRPr lang="en-US" dirty="0"/>
          </a:p>
        </p:txBody>
      </p:sp>
      <p:sp>
        <p:nvSpPr>
          <p:cNvPr id="11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827316" y="2637512"/>
            <a:ext cx="3444646" cy="431800"/>
          </a:xfrm>
        </p:spPr>
        <p:txBody>
          <a:bodyPr>
            <a:normAutofit/>
          </a:bodyPr>
          <a:lstStyle>
            <a:lvl1pPr marL="0" indent="0">
              <a:buNone/>
              <a:defRPr sz="2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Place </a:t>
            </a:r>
            <a:r>
              <a:rPr lang="en-US" dirty="0" smtClean="0"/>
              <a:t>subtitle here</a:t>
            </a:r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sz="quarter" idx="22" hasCustomPrompt="1"/>
          </p:nvPr>
        </p:nvSpPr>
        <p:spPr>
          <a:xfrm>
            <a:off x="827317" y="3465512"/>
            <a:ext cx="3444646" cy="2424645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Enter text here…</a:t>
            </a:r>
            <a:endParaRPr lang="en-US" dirty="0"/>
          </a:p>
        </p:txBody>
      </p:sp>
      <p:sp>
        <p:nvSpPr>
          <p:cNvPr id="13" name="Text Placeholder 18"/>
          <p:cNvSpPr>
            <a:spLocks noGrp="1"/>
          </p:cNvSpPr>
          <p:nvPr>
            <p:ph type="body" sz="quarter" idx="23" hasCustomPrompt="1"/>
          </p:nvPr>
        </p:nvSpPr>
        <p:spPr>
          <a:xfrm>
            <a:off x="5568808" y="1986608"/>
            <a:ext cx="3444646" cy="431800"/>
          </a:xfrm>
        </p:spPr>
        <p:txBody>
          <a:bodyPr>
            <a:normAutofit/>
          </a:bodyPr>
          <a:lstStyle>
            <a:lvl1pPr marL="0" indent="0">
              <a:buNone/>
              <a:defRPr sz="2200" b="1">
                <a:solidFill>
                  <a:srgbClr val="137B81"/>
                </a:solidFill>
              </a:defRPr>
            </a:lvl1pPr>
          </a:lstStyle>
          <a:p>
            <a:pPr lvl="0"/>
            <a:r>
              <a:rPr lang="en-US" dirty="0" smtClean="0"/>
              <a:t>Place text </a:t>
            </a:r>
            <a:r>
              <a:rPr lang="en-US" dirty="0" smtClean="0"/>
              <a:t>here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24" hasCustomPrompt="1"/>
          </p:nvPr>
        </p:nvSpPr>
        <p:spPr>
          <a:xfrm>
            <a:off x="5568809" y="2814608"/>
            <a:ext cx="3444646" cy="2424645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 smtClean="0"/>
              <a:t>Enter text here…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645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7834" y="461049"/>
            <a:ext cx="6442602" cy="586137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918" y="1570018"/>
            <a:ext cx="3658994" cy="1034869"/>
          </a:xfrm>
          <a:prstGeom prst="rect">
            <a:avLst/>
          </a:prstGeom>
        </p:spPr>
      </p:pic>
      <p:sp>
        <p:nvSpPr>
          <p:cNvPr id="9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1997849" y="3122629"/>
            <a:ext cx="9640887" cy="1498600"/>
          </a:xfrm>
        </p:spPr>
        <p:txBody>
          <a:bodyPr>
            <a:normAutofit/>
          </a:bodyPr>
          <a:lstStyle>
            <a:lvl1pPr marL="0" indent="0">
              <a:buNone/>
              <a:defRPr sz="7500" b="1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z="7500" dirty="0" smtClean="0"/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F95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2411" y="465488"/>
            <a:ext cx="6442688" cy="5861453"/>
          </a:xfrm>
          <a:prstGeom prst="rect">
            <a:avLst/>
          </a:prstGeom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9320" y="1570018"/>
            <a:ext cx="3689974" cy="1034869"/>
          </a:xfrm>
          <a:prstGeom prst="rect">
            <a:avLst/>
          </a:prstGeom>
          <a:ln>
            <a:noFill/>
          </a:ln>
        </p:spPr>
      </p:pic>
      <p:sp>
        <p:nvSpPr>
          <p:cNvPr id="10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2003603" y="2836357"/>
            <a:ext cx="9439275" cy="2667000"/>
          </a:xfrm>
        </p:spPr>
        <p:txBody>
          <a:bodyPr>
            <a:noAutofit/>
          </a:bodyPr>
          <a:lstStyle>
            <a:lvl1pPr marL="0" indent="0">
              <a:lnSpc>
                <a:spcPct val="80000"/>
              </a:lnSpc>
              <a:buNone/>
              <a:defRPr sz="7500" b="1" baseline="0">
                <a:solidFill>
                  <a:schemeClr val="bg1"/>
                </a:solidFill>
              </a:defRPr>
            </a:lvl1pPr>
            <a:lvl2pPr>
              <a:defRPr sz="7500"/>
            </a:lvl2pPr>
            <a:lvl3pPr>
              <a:defRPr sz="7500"/>
            </a:lvl3pPr>
            <a:lvl4pPr>
              <a:defRPr sz="7500"/>
            </a:lvl4pPr>
            <a:lvl5pPr>
              <a:defRPr sz="7500"/>
            </a:lvl5pPr>
          </a:lstStyle>
          <a:p>
            <a:pPr lvl="0"/>
            <a:r>
              <a:rPr lang="en-US" dirty="0" smtClean="0"/>
              <a:t>Presentation 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786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F95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2411" y="465488"/>
            <a:ext cx="6442688" cy="5861453"/>
          </a:xfrm>
          <a:prstGeom prst="rect">
            <a:avLst/>
          </a:prstGeom>
          <a:ln>
            <a:noFill/>
          </a:ln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9320" y="1570018"/>
            <a:ext cx="3689974" cy="1034869"/>
          </a:xfrm>
          <a:prstGeom prst="rect">
            <a:avLst/>
          </a:prstGeom>
          <a:ln>
            <a:noFill/>
          </a:ln>
        </p:spPr>
      </p:pic>
      <p:sp>
        <p:nvSpPr>
          <p:cNvPr id="11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1997849" y="3122629"/>
            <a:ext cx="9640887" cy="1498600"/>
          </a:xfrm>
        </p:spPr>
        <p:txBody>
          <a:bodyPr>
            <a:normAutofit/>
          </a:bodyPr>
          <a:lstStyle>
            <a:lvl1pPr marL="0" indent="0">
              <a:buNone/>
              <a:defRPr sz="75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z="7500" dirty="0" smtClean="0"/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960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Enter title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838200" y="2084388"/>
            <a:ext cx="10515600" cy="3487737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122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4914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26"/>
          <p:cNvSpPr>
            <a:spLocks noGrp="1"/>
          </p:cNvSpPr>
          <p:nvPr>
            <p:ph type="pic" sz="quarter" idx="12"/>
          </p:nvPr>
        </p:nvSpPr>
        <p:spPr>
          <a:xfrm>
            <a:off x="7802880" y="4197350"/>
            <a:ext cx="3866605" cy="26606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127619" y="854075"/>
            <a:ext cx="3457456" cy="60039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8151813" y="1951038"/>
            <a:ext cx="3082925" cy="196373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smtClean="0"/>
              <a:t>Enter text here…</a:t>
            </a:r>
            <a:endParaRPr lang="en-US" dirty="0"/>
          </a:p>
        </p:txBody>
      </p:sp>
      <p:sp>
        <p:nvSpPr>
          <p:cNvPr id="18" name="Title 13"/>
          <p:cNvSpPr>
            <a:spLocks noGrp="1"/>
          </p:cNvSpPr>
          <p:nvPr>
            <p:ph type="title" hasCustomPrompt="1"/>
          </p:nvPr>
        </p:nvSpPr>
        <p:spPr>
          <a:xfrm>
            <a:off x="792482" y="3196127"/>
            <a:ext cx="3082925" cy="2657741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Place </a:t>
            </a:r>
            <a:r>
              <a:rPr lang="en-US" dirty="0" smtClean="0"/>
              <a:t>title here</a:t>
            </a:r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8151223" y="1067206"/>
            <a:ext cx="3082925" cy="436563"/>
          </a:xfrm>
        </p:spPr>
        <p:txBody>
          <a:bodyPr>
            <a:normAutofit/>
          </a:bodyPr>
          <a:lstStyle>
            <a:lvl1pPr marL="0" indent="0">
              <a:buNone/>
              <a:defRPr sz="2200" b="1" baseline="0">
                <a:solidFill>
                  <a:srgbClr val="137B81"/>
                </a:solidFill>
              </a:defRPr>
            </a:lvl1pPr>
          </a:lstStyle>
          <a:p>
            <a:pPr lvl="0"/>
            <a:r>
              <a:rPr lang="en-US" dirty="0" smtClean="0"/>
              <a:t>Place subtitle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388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3"/>
          <p:cNvSpPr>
            <a:spLocks noGrp="1"/>
          </p:cNvSpPr>
          <p:nvPr>
            <p:ph type="title" hasCustomPrompt="1"/>
          </p:nvPr>
        </p:nvSpPr>
        <p:spPr>
          <a:xfrm>
            <a:off x="827316" y="991592"/>
            <a:ext cx="3762059" cy="1535366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Place </a:t>
            </a:r>
            <a:r>
              <a:rPr lang="en-US" dirty="0" smtClean="0"/>
              <a:t>title here</a:t>
            </a:r>
            <a:endParaRPr lang="en-US" dirty="0"/>
          </a:p>
        </p:txBody>
      </p:sp>
      <p:sp>
        <p:nvSpPr>
          <p:cNvPr id="7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827316" y="2780335"/>
            <a:ext cx="3761512" cy="431800"/>
          </a:xfrm>
        </p:spPr>
        <p:txBody>
          <a:bodyPr>
            <a:normAutofit/>
          </a:bodyPr>
          <a:lstStyle>
            <a:lvl1pPr marL="0" indent="0">
              <a:buNone/>
              <a:defRPr sz="2200" b="1">
                <a:solidFill>
                  <a:srgbClr val="137B81"/>
                </a:solidFill>
              </a:defRPr>
            </a:lvl1pPr>
          </a:lstStyle>
          <a:p>
            <a:pPr lvl="0"/>
            <a:r>
              <a:rPr lang="en-US" dirty="0" smtClean="0"/>
              <a:t>Place </a:t>
            </a:r>
            <a:r>
              <a:rPr lang="en-US" dirty="0" smtClean="0"/>
              <a:t>subtitle here</a:t>
            </a:r>
            <a:endParaRPr lang="en-US" dirty="0"/>
          </a:p>
        </p:txBody>
      </p:sp>
      <p:sp>
        <p:nvSpPr>
          <p:cNvPr id="9" name="Picture Placeholder 28"/>
          <p:cNvSpPr>
            <a:spLocks noGrp="1"/>
          </p:cNvSpPr>
          <p:nvPr>
            <p:ph type="pic" sz="quarter" idx="13"/>
          </p:nvPr>
        </p:nvSpPr>
        <p:spPr>
          <a:xfrm>
            <a:off x="4911631" y="991592"/>
            <a:ext cx="3275240" cy="489856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11" name="Text Placeholder 18"/>
          <p:cNvSpPr>
            <a:spLocks noGrp="1"/>
          </p:cNvSpPr>
          <p:nvPr>
            <p:ph type="body" sz="quarter" idx="17" hasCustomPrompt="1"/>
          </p:nvPr>
        </p:nvSpPr>
        <p:spPr>
          <a:xfrm>
            <a:off x="8486500" y="987235"/>
            <a:ext cx="2995751" cy="431800"/>
          </a:xfrm>
        </p:spPr>
        <p:txBody>
          <a:bodyPr>
            <a:normAutofit/>
          </a:bodyPr>
          <a:lstStyle>
            <a:lvl1pPr marL="0" indent="0">
              <a:buNone/>
              <a:defRPr sz="2200" b="1">
                <a:solidFill>
                  <a:srgbClr val="137B81"/>
                </a:solidFill>
              </a:defRPr>
            </a:lvl1pPr>
          </a:lstStyle>
          <a:p>
            <a:pPr lvl="0"/>
            <a:r>
              <a:rPr lang="en-US" dirty="0" smtClean="0"/>
              <a:t>Place text </a:t>
            </a:r>
            <a:r>
              <a:rPr lang="en-US" dirty="0" smtClean="0"/>
              <a:t>here</a:t>
            </a:r>
            <a:endParaRPr lang="en-US" dirty="0"/>
          </a:p>
        </p:txBody>
      </p:sp>
      <p:sp>
        <p:nvSpPr>
          <p:cNvPr id="13" name="Text Placeholder 18"/>
          <p:cNvSpPr>
            <a:spLocks noGrp="1"/>
          </p:cNvSpPr>
          <p:nvPr>
            <p:ph type="body" sz="quarter" idx="19" hasCustomPrompt="1"/>
          </p:nvPr>
        </p:nvSpPr>
        <p:spPr>
          <a:xfrm>
            <a:off x="8486500" y="2689758"/>
            <a:ext cx="2995751" cy="431800"/>
          </a:xfrm>
        </p:spPr>
        <p:txBody>
          <a:bodyPr>
            <a:normAutofit/>
          </a:bodyPr>
          <a:lstStyle>
            <a:lvl1pPr marL="0" indent="0">
              <a:buNone/>
              <a:defRPr sz="2200" b="1">
                <a:solidFill>
                  <a:srgbClr val="137B81"/>
                </a:solidFill>
              </a:defRPr>
            </a:lvl1pPr>
          </a:lstStyle>
          <a:p>
            <a:pPr lvl="0"/>
            <a:r>
              <a:rPr lang="en-US" dirty="0" smtClean="0"/>
              <a:t>Place text </a:t>
            </a:r>
            <a:r>
              <a:rPr lang="en-US" dirty="0" smtClean="0"/>
              <a:t>here</a:t>
            </a:r>
            <a:endParaRPr lang="en-US" dirty="0"/>
          </a:p>
        </p:txBody>
      </p:sp>
      <p:sp>
        <p:nvSpPr>
          <p:cNvPr id="15" name="Text Placeholder 18"/>
          <p:cNvSpPr>
            <a:spLocks noGrp="1"/>
          </p:cNvSpPr>
          <p:nvPr>
            <p:ph type="body" sz="quarter" idx="21" hasCustomPrompt="1"/>
          </p:nvPr>
        </p:nvSpPr>
        <p:spPr>
          <a:xfrm>
            <a:off x="8486500" y="4396638"/>
            <a:ext cx="2995751" cy="431800"/>
          </a:xfrm>
        </p:spPr>
        <p:txBody>
          <a:bodyPr>
            <a:normAutofit/>
          </a:bodyPr>
          <a:lstStyle>
            <a:lvl1pPr marL="0" indent="0">
              <a:buNone/>
              <a:defRPr sz="2200" b="1">
                <a:solidFill>
                  <a:srgbClr val="137B81"/>
                </a:solidFill>
              </a:defRPr>
            </a:lvl1pPr>
          </a:lstStyle>
          <a:p>
            <a:pPr lvl="0"/>
            <a:r>
              <a:rPr lang="en-US" dirty="0" smtClean="0"/>
              <a:t>Place text </a:t>
            </a:r>
            <a:r>
              <a:rPr lang="en-US" dirty="0" smtClean="0"/>
              <a:t>here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2" hasCustomPrompt="1"/>
          </p:nvPr>
        </p:nvSpPr>
        <p:spPr>
          <a:xfrm>
            <a:off x="827317" y="3465512"/>
            <a:ext cx="3761512" cy="2424645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 smtClean="0"/>
              <a:t>Enter text here…</a:t>
            </a:r>
            <a:endParaRPr lang="en-US" dirty="0"/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8486775" y="1530350"/>
            <a:ext cx="2995613" cy="950913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 smtClean="0"/>
              <a:t>Enter text here…</a:t>
            </a:r>
            <a:endParaRPr lang="en-US" dirty="0"/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8486638" y="3232365"/>
            <a:ext cx="2995613" cy="950913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 smtClean="0"/>
              <a:t>Enter text here…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25" hasCustomPrompt="1"/>
          </p:nvPr>
        </p:nvSpPr>
        <p:spPr>
          <a:xfrm>
            <a:off x="8486500" y="4939244"/>
            <a:ext cx="2995613" cy="950913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 smtClean="0"/>
              <a:t>Enter text here…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76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792483" y="893764"/>
            <a:ext cx="3082925" cy="635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smtClean="0"/>
              <a:t>Enter text here…</a:t>
            </a:r>
            <a:endParaRPr lang="en-US" dirty="0"/>
          </a:p>
        </p:txBody>
      </p:sp>
      <p:sp>
        <p:nvSpPr>
          <p:cNvPr id="9" name="Text Placeholder 18"/>
          <p:cNvSpPr>
            <a:spLocks noGrp="1"/>
          </p:cNvSpPr>
          <p:nvPr>
            <p:ph type="body" sz="quarter" idx="19" hasCustomPrompt="1"/>
          </p:nvPr>
        </p:nvSpPr>
        <p:spPr>
          <a:xfrm>
            <a:off x="4540457" y="3642328"/>
            <a:ext cx="3082925" cy="431800"/>
          </a:xfrm>
        </p:spPr>
        <p:txBody>
          <a:bodyPr>
            <a:normAutofit/>
          </a:bodyPr>
          <a:lstStyle>
            <a:lvl1pPr marL="0" indent="0">
              <a:buNone/>
              <a:defRPr sz="2200" b="1">
                <a:solidFill>
                  <a:srgbClr val="137B81"/>
                </a:solidFill>
              </a:defRPr>
            </a:lvl1pPr>
          </a:lstStyle>
          <a:p>
            <a:pPr lvl="0"/>
            <a:r>
              <a:rPr lang="en-US" dirty="0" smtClean="0"/>
              <a:t>Place </a:t>
            </a:r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0" name="Text Placeholder 18"/>
          <p:cNvSpPr>
            <a:spLocks noGrp="1"/>
          </p:cNvSpPr>
          <p:nvPr>
            <p:ph type="body" sz="quarter" idx="20" hasCustomPrompt="1"/>
          </p:nvPr>
        </p:nvSpPr>
        <p:spPr>
          <a:xfrm>
            <a:off x="8324375" y="2929938"/>
            <a:ext cx="3082925" cy="431800"/>
          </a:xfrm>
        </p:spPr>
        <p:txBody>
          <a:bodyPr>
            <a:normAutofit/>
          </a:bodyPr>
          <a:lstStyle>
            <a:lvl1pPr marL="0" indent="0">
              <a:buNone/>
              <a:defRPr sz="2200" b="1">
                <a:solidFill>
                  <a:srgbClr val="137B81"/>
                </a:solidFill>
              </a:defRPr>
            </a:lvl1pPr>
          </a:lstStyle>
          <a:p>
            <a:pPr lvl="0"/>
            <a:r>
              <a:rPr lang="en-US" dirty="0" smtClean="0"/>
              <a:t>Place </a:t>
            </a:r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21" hasCustomPrompt="1"/>
          </p:nvPr>
        </p:nvSpPr>
        <p:spPr>
          <a:xfrm>
            <a:off x="4540456" y="4231894"/>
            <a:ext cx="3082925" cy="188991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smtClean="0"/>
              <a:t>Enter text here…</a:t>
            </a:r>
            <a:endParaRPr lang="en-US"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22"/>
          </p:nvPr>
        </p:nvSpPr>
        <p:spPr>
          <a:xfrm>
            <a:off x="4540456" y="893763"/>
            <a:ext cx="3433423" cy="261381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23"/>
          </p:nvPr>
        </p:nvSpPr>
        <p:spPr>
          <a:xfrm>
            <a:off x="7973879" y="3507995"/>
            <a:ext cx="3433423" cy="261381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24" hasCustomPrompt="1"/>
          </p:nvPr>
        </p:nvSpPr>
        <p:spPr>
          <a:xfrm>
            <a:off x="8324376" y="893763"/>
            <a:ext cx="3082925" cy="188991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smtClean="0"/>
              <a:t>Enter text here…</a:t>
            </a:r>
            <a:endParaRPr lang="en-US" dirty="0"/>
          </a:p>
        </p:txBody>
      </p:sp>
      <p:sp>
        <p:nvSpPr>
          <p:cNvPr id="19" name="Title 13"/>
          <p:cNvSpPr>
            <a:spLocks noGrp="1"/>
          </p:cNvSpPr>
          <p:nvPr>
            <p:ph type="title" hasCustomPrompt="1"/>
          </p:nvPr>
        </p:nvSpPr>
        <p:spPr>
          <a:xfrm>
            <a:off x="792482" y="3196127"/>
            <a:ext cx="3082925" cy="2657741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Place </a:t>
            </a:r>
            <a:r>
              <a:rPr lang="en-US" dirty="0" smtClean="0"/>
              <a:t>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464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45BB6-9017-4606-8C38-CA9E5F14847E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5560C-E78E-4DC8-82F0-FDF5341CE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377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21" r:id="rId5"/>
    <p:sldLayoutId id="2147483722" r:id="rId6"/>
    <p:sldLayoutId id="2147483703" r:id="rId7"/>
    <p:sldLayoutId id="2147483704" r:id="rId8"/>
    <p:sldLayoutId id="2147483705" r:id="rId9"/>
    <p:sldLayoutId id="2147483706" r:id="rId10"/>
    <p:sldLayoutId id="2147483708" r:id="rId11"/>
    <p:sldLayoutId id="214748370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500" b="1" kern="1200">
          <a:solidFill>
            <a:schemeClr val="tx1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34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27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26"/>
          </p:nvPr>
        </p:nvSpPr>
        <p:spPr/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030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26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27"/>
          </p:nvPr>
        </p:nvSpPr>
        <p:spPr/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311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790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19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90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38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70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612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19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789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7" name="Picture Placeholder 6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8" name="Text Placeholder 7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84654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WA State Learning Center Presentation Template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137B81"/>
      </a:accent1>
      <a:accent2>
        <a:srgbClr val="000000"/>
      </a:accent2>
      <a:accent3>
        <a:srgbClr val="A5A5A5"/>
      </a:accent3>
      <a:accent4>
        <a:srgbClr val="FFC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1718</TotalTime>
  <Words>0</Words>
  <Application>Microsoft Office PowerPoint</Application>
  <PresentationFormat>Widescreen</PresentationFormat>
  <Paragraphs>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Segoe UI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Dimitrova, Simana (DES)</dc:creator>
  <cp:lastModifiedBy>Dimitrova, Simana (DES)</cp:lastModifiedBy>
  <cp:revision>168</cp:revision>
  <dcterms:created xsi:type="dcterms:W3CDTF">2020-05-26T21:32:33Z</dcterms:created>
  <dcterms:modified xsi:type="dcterms:W3CDTF">2020-09-10T17:09:13Z</dcterms:modified>
</cp:coreProperties>
</file>