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33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34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15E"/>
    <a:srgbClr val="6DB33F"/>
    <a:srgbClr val="032B6D"/>
    <a:srgbClr val="ADA6B4"/>
    <a:srgbClr val="A4A3B7"/>
    <a:srgbClr val="021F4E"/>
    <a:srgbClr val="243962"/>
    <a:srgbClr val="05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81F542B-7B9C-495E-929A-BE5B82C05E66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5FFEEA-CE66-4B0F-B76E-753B302BB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9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mention: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Restroom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Exits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will be a break in the morning, boxed lunches, and an afternoon 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954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C409-97E4-4FBA-B694-9CF34CD0FA2E}" type="datetimeFigureOut">
              <a:rPr lang="en-US" smtClean="0"/>
              <a:pPr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urtis.Pate@des.wa.gov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s.wa.gov/services/facilities-leasing/public-works-design-construction/formsreference-documents" TargetMode="External"/><Relationship Id="rId2" Type="http://schemas.openxmlformats.org/officeDocument/2006/relationships/hyperlink" Target="http://des.wa.gov/services/facilities-leasing/public-works-design-construction/state-agencies-and-educational-facilities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mailto:eas-pwr@des.w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026" y="1828799"/>
            <a:ext cx="7772400" cy="368528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 Workshop</a:t>
            </a:r>
            <a:br>
              <a:rPr lang="en-US" sz="60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</a:t>
            </a:r>
            <a:r>
              <a:rPr lang="en-US" sz="54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 </a:t>
            </a:r>
            <a:r>
              <a:rPr lang="en-US" sz="54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br>
              <a:rPr lang="en-US" sz="54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28315E"/>
                </a:solidFill>
              </a:rPr>
              <a:t>Public Works Request Form</a:t>
            </a:r>
            <a:endParaRPr lang="en-US" sz="4000" cap="small" dirty="0">
              <a:solidFill>
                <a:srgbClr val="2831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1329" y="457200"/>
            <a:ext cx="6317794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938496"/>
            <a:ext cx="2209800" cy="662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474" y="5915914"/>
            <a:ext cx="3124200" cy="7081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5800" y="5715000"/>
            <a:ext cx="7772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85800" y="5562600"/>
            <a:ext cx="7772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91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2831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5400" b="1" dirty="0">
                <a:solidFill>
                  <a:srgbClr val="2831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Curtis Pate</a:t>
            </a:r>
            <a:r>
              <a:rPr lang="en-US" dirty="0"/>
              <a:t>, Contract Specialist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Contracts Section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Curtis.Pate@des.wa.gov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	(360) 407-7913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1" kern="1200">
                <a:solidFill>
                  <a:srgbClr val="6DB3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400" smtClean="0"/>
              <a:t>Public Works Request Form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286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Public Works Request Form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85800" y="5562600"/>
            <a:ext cx="7772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 algn="ctr">
              <a:buNone/>
            </a:pPr>
            <a:r>
              <a:rPr lang="en-US" b="1" dirty="0" smtClean="0"/>
              <a:t>Curtis Pate</a:t>
            </a:r>
            <a:r>
              <a:rPr lang="en-US" dirty="0" smtClean="0"/>
              <a:t>, Contract Specialist</a:t>
            </a:r>
          </a:p>
          <a:p>
            <a:pPr marL="0" indent="0" algn="ctr">
              <a:buNone/>
            </a:pPr>
            <a:r>
              <a:rPr lang="en-US" dirty="0" smtClean="0"/>
              <a:t>Contracts Section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0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Public Works Request Form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pic>
        <p:nvPicPr>
          <p:cNvPr id="6" name="Picture 2" descr="C:\Users\curtisp\AppData\Local\Temp\SNAGHTML132a76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400800" cy="54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Public Works Request Form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6383"/>
            <a:ext cx="6740270" cy="55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Public Works Request Form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66"/>
          <a:stretch/>
        </p:blipFill>
        <p:spPr>
          <a:xfrm>
            <a:off x="762000" y="1167984"/>
            <a:ext cx="7347019" cy="56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Public Works Request Form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574"/>
          <a:stretch/>
        </p:blipFill>
        <p:spPr>
          <a:xfrm>
            <a:off x="858088" y="1197054"/>
            <a:ext cx="6990512" cy="56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‘Signing’ the </a:t>
            </a:r>
            <a:r>
              <a:rPr lang="en-US" sz="4400" dirty="0" err="1" smtClean="0"/>
              <a:t>PWR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" y="2419476"/>
            <a:ext cx="9060053" cy="17526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9476"/>
            <a:ext cx="2743200" cy="45720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867276"/>
            <a:ext cx="2619048" cy="100952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159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Form – MS Excel</a:t>
            </a:r>
            <a:endParaRPr lang="en-US" sz="4400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9200"/>
            <a:ext cx="4495800" cy="5760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376" y="3111536"/>
            <a:ext cx="1666667" cy="571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98" y="3298449"/>
            <a:ext cx="1628571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Public Works Request Form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spc="300" dirty="0"/>
              <a:t>State Agency and Educational Facilities can find the form at:</a:t>
            </a:r>
            <a:br>
              <a:rPr lang="en-US" sz="2800" b="1" spc="300" dirty="0"/>
            </a:br>
            <a:r>
              <a:rPr lang="en-US" sz="2200" i="1" spc="300" dirty="0">
                <a:hlinkClick r:id="rId2"/>
              </a:rPr>
              <a:t>http://</a:t>
            </a:r>
            <a:r>
              <a:rPr lang="en-US" sz="2200" i="1" spc="300" dirty="0" smtClean="0">
                <a:hlinkClick r:id="rId2"/>
              </a:rPr>
              <a:t>des.wa.gov/services/facilities-leasing/public-works-design-construction/state-agencies-and-educational-facilities</a:t>
            </a:r>
            <a:r>
              <a:rPr lang="en-US" sz="2200" i="1" spc="300" dirty="0" smtClean="0"/>
              <a:t> </a:t>
            </a:r>
            <a:endParaRPr lang="en-US" sz="2200" i="1" spc="300" dirty="0"/>
          </a:p>
          <a:p>
            <a:r>
              <a:rPr lang="en-US" b="1" spc="300" dirty="0" smtClean="0"/>
              <a:t>Forms/Reference documents can be found </a:t>
            </a:r>
            <a:r>
              <a:rPr lang="en-US" b="1" spc="300" dirty="0"/>
              <a:t>at:</a:t>
            </a:r>
            <a:br>
              <a:rPr lang="en-US" b="1" spc="300" dirty="0"/>
            </a:br>
            <a:r>
              <a:rPr lang="en-US" sz="2200" i="1" spc="300" dirty="0">
                <a:hlinkClick r:id="rId3"/>
              </a:rPr>
              <a:t>http://</a:t>
            </a:r>
            <a:r>
              <a:rPr lang="en-US" sz="2200" i="1" spc="300" dirty="0" smtClean="0">
                <a:hlinkClick r:id="rId3"/>
              </a:rPr>
              <a:t>des.wa.gov/services/facilities-leasing/public-works-design-construction/formsreference-documents</a:t>
            </a:r>
            <a:r>
              <a:rPr lang="en-US" sz="2200" i="1" spc="300" dirty="0" smtClean="0"/>
              <a:t> </a:t>
            </a:r>
            <a:endParaRPr lang="en-US" sz="2200" i="1" spc="300" dirty="0"/>
          </a:p>
          <a:p>
            <a:r>
              <a:rPr lang="en-US" b="1" spc="300" dirty="0"/>
              <a:t>Email the form to</a:t>
            </a:r>
            <a:r>
              <a:rPr lang="en-US" b="1" spc="300" dirty="0" smtClean="0"/>
              <a:t>:</a:t>
            </a:r>
          </a:p>
          <a:p>
            <a:pPr marL="0" indent="0" algn="ctr">
              <a:buNone/>
            </a:pPr>
            <a:r>
              <a:rPr lang="en-US" sz="4800" b="1" spc="300" dirty="0" smtClean="0">
                <a:hlinkClick r:id="rId4"/>
              </a:rPr>
              <a:t>eas-pwr@des.wa.gov</a:t>
            </a:r>
            <a:r>
              <a:rPr lang="en-US" sz="4800" b="1" spc="300" dirty="0" smtClean="0"/>
              <a:t> 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811" y="6070532"/>
            <a:ext cx="656389" cy="6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848503616A74292EA15D8ED0BAC5C" ma:contentTypeVersion="2" ma:contentTypeDescription="Create a new document." ma:contentTypeScope="" ma:versionID="6f42607758e6cba825e86069f8d4e2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59c4ed3a90248616a05285cf0de681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F5B747-C14C-49C7-92DF-4153A47C5F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CE7D81-4E8A-47AC-BB6E-4D2F8F316D4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69D4AC-43A6-4216-9FA2-4CF4062B6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DES-PPT-Template</Template>
  <TotalTime>1674</TotalTime>
  <Words>76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DES-PPT-Template</vt:lpstr>
      <vt:lpstr> Client Workshop April 18, 2017  Public Works Request Form</vt:lpstr>
      <vt:lpstr>Public Works Request Form</vt:lpstr>
      <vt:lpstr>Public Works Request Form</vt:lpstr>
      <vt:lpstr>Public Works Request Form</vt:lpstr>
      <vt:lpstr>Public Works Request Form</vt:lpstr>
      <vt:lpstr>Public Works Request Form</vt:lpstr>
      <vt:lpstr>‘Signing’ the PWR</vt:lpstr>
      <vt:lpstr>The Form – MS Excel</vt:lpstr>
      <vt:lpstr>Public Works Request Form</vt:lpstr>
      <vt:lpstr>PowerPoint Presentation</vt:lpstr>
    </vt:vector>
  </TitlesOfParts>
  <Company>Department of Enterprise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jonp</dc:creator>
  <cp:lastModifiedBy>Baker, Talia (DES)</cp:lastModifiedBy>
  <cp:revision>117</cp:revision>
  <cp:lastPrinted>2014-11-13T16:49:29Z</cp:lastPrinted>
  <dcterms:created xsi:type="dcterms:W3CDTF">2012-07-19T21:11:51Z</dcterms:created>
  <dcterms:modified xsi:type="dcterms:W3CDTF">2017-04-28T23:15:41Z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0x01010058B848503616A74292EA15D8ED0BAC5C</vt:lpwstr>
  </property>
  <property fmtid="{D5CDD505-2E9C-101B-9397-08002B2CF9AE}" pid="3" name="Category">
    <vt:lpwstr>Template</vt:lpwstr>
  </property>
</Properties>
</file>