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slides/slide29.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presentation.xml" ContentType="application/vnd.openxmlformats-officedocument.presentationml.presentation.main+xml"/>
  <Override PartName="/ppt/slides/slide28.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4.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27.xml" ContentType="application/vnd.openxmlformats-officedocument.presentationml.slide+xml"/>
  <Override PartName="/ppt/notesSlides/notesSlide29.xml" ContentType="application/vnd.openxmlformats-officedocument.presentationml.notesSlide+xml"/>
  <Override PartName="/ppt/slideMasters/slideMaster1.xml" ContentType="application/vnd.openxmlformats-officedocument.presentationml.slideMaster+xml"/>
  <Override PartName="/ppt/notesSlides/notesSlide28.xml" ContentType="application/vnd.openxmlformats-officedocument.presentationml.notesSlide+xml"/>
  <Override PartName="/ppt/slideLayouts/slideLayout14.xml" ContentType="application/vnd.openxmlformats-officedocument.presentationml.slideLayout+xml"/>
  <Override PartName="/ppt/slideMasters/slideMaster2.xml" ContentType="application/vnd.openxmlformats-officedocument.presentationml.slideMaster+xml"/>
  <Override PartName="/ppt/notesSlides/notesSlide27.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6.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4.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1.xml" ContentType="application/vnd.openxmlformats-officedocument.customXmlPropertie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9" r:id="rId5"/>
  </p:sldMasterIdLst>
  <p:notesMasterIdLst>
    <p:notesMasterId r:id="rId37"/>
  </p:notesMasterIdLst>
  <p:handoutMasterIdLst>
    <p:handoutMasterId r:id="rId38"/>
  </p:handoutMasterIdLst>
  <p:sldIdLst>
    <p:sldId id="446" r:id="rId6"/>
    <p:sldId id="369" r:id="rId7"/>
    <p:sldId id="283" r:id="rId8"/>
    <p:sldId id="372" r:id="rId9"/>
    <p:sldId id="420" r:id="rId10"/>
    <p:sldId id="422" r:id="rId11"/>
    <p:sldId id="423" r:id="rId12"/>
    <p:sldId id="424" r:id="rId13"/>
    <p:sldId id="425" r:id="rId14"/>
    <p:sldId id="427" r:id="rId15"/>
    <p:sldId id="426" r:id="rId16"/>
    <p:sldId id="428" r:id="rId17"/>
    <p:sldId id="421" r:id="rId18"/>
    <p:sldId id="429" r:id="rId19"/>
    <p:sldId id="430" r:id="rId20"/>
    <p:sldId id="431" r:id="rId21"/>
    <p:sldId id="432" r:id="rId22"/>
    <p:sldId id="433" r:id="rId23"/>
    <p:sldId id="434" r:id="rId24"/>
    <p:sldId id="435" r:id="rId25"/>
    <p:sldId id="436" r:id="rId26"/>
    <p:sldId id="437" r:id="rId27"/>
    <p:sldId id="438" r:id="rId28"/>
    <p:sldId id="445" r:id="rId29"/>
    <p:sldId id="439" r:id="rId30"/>
    <p:sldId id="440" r:id="rId31"/>
    <p:sldId id="441" r:id="rId32"/>
    <p:sldId id="442" r:id="rId33"/>
    <p:sldId id="443" r:id="rId34"/>
    <p:sldId id="444" r:id="rId35"/>
    <p:sldId id="447" r:id="rId36"/>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6DB33F"/>
    <a:srgbClr val="032B6D"/>
    <a:srgbClr val="ADA6B4"/>
    <a:srgbClr val="A4A3B7"/>
    <a:srgbClr val="021F4E"/>
    <a:srgbClr val="243962"/>
    <a:srgbClr val="28315E"/>
    <a:srgbClr val="055B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91" autoAdjust="0"/>
    <p:restoredTop sz="86980" autoAdjust="0"/>
  </p:normalViewPr>
  <p:slideViewPr>
    <p:cSldViewPr>
      <p:cViewPr>
        <p:scale>
          <a:sx n="62" d="100"/>
          <a:sy n="62" d="100"/>
        </p:scale>
        <p:origin x="-3024" y="-10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776"/>
    </p:cViewPr>
  </p:sorterViewPr>
  <p:notesViewPr>
    <p:cSldViewPr>
      <p:cViewPr varScale="1">
        <p:scale>
          <a:sx n="66" d="100"/>
          <a:sy n="66" d="100"/>
        </p:scale>
        <p:origin x="-3106" y="-77"/>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ustomXml" Target="../customXml/item4.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8301" cy="350281"/>
          </a:xfrm>
          <a:prstGeom prst="rect">
            <a:avLst/>
          </a:prstGeom>
        </p:spPr>
        <p:txBody>
          <a:bodyPr vert="horz" lIns="91294" tIns="45647" rIns="91294" bIns="45647" rtlCol="0"/>
          <a:lstStyle>
            <a:lvl1pPr algn="l">
              <a:defRPr sz="1200"/>
            </a:lvl1pPr>
          </a:lstStyle>
          <a:p>
            <a:endParaRPr lang="en-US" dirty="0"/>
          </a:p>
        </p:txBody>
      </p:sp>
      <p:sp>
        <p:nvSpPr>
          <p:cNvPr id="3" name="Date Placeholder 2"/>
          <p:cNvSpPr>
            <a:spLocks noGrp="1"/>
          </p:cNvSpPr>
          <p:nvPr>
            <p:ph type="dt" sz="quarter" idx="1"/>
          </p:nvPr>
        </p:nvSpPr>
        <p:spPr>
          <a:xfrm>
            <a:off x="5265999" y="0"/>
            <a:ext cx="4028301" cy="350281"/>
          </a:xfrm>
          <a:prstGeom prst="rect">
            <a:avLst/>
          </a:prstGeom>
        </p:spPr>
        <p:txBody>
          <a:bodyPr vert="horz" lIns="91294" tIns="45647" rIns="91294" bIns="45647" rtlCol="0"/>
          <a:lstStyle>
            <a:lvl1pPr algn="r">
              <a:defRPr sz="1200"/>
            </a:lvl1pPr>
          </a:lstStyle>
          <a:p>
            <a:fld id="{1DE8C81C-EFF6-4EA3-82D5-469F82F4C8B0}" type="datetimeFigureOut">
              <a:rPr lang="en-US" smtClean="0"/>
              <a:t>11/2/2015</a:t>
            </a:fld>
            <a:endParaRPr lang="en-US" dirty="0"/>
          </a:p>
        </p:txBody>
      </p:sp>
      <p:sp>
        <p:nvSpPr>
          <p:cNvPr id="4" name="Footer Placeholder 3"/>
          <p:cNvSpPr>
            <a:spLocks noGrp="1"/>
          </p:cNvSpPr>
          <p:nvPr>
            <p:ph type="ftr" sz="quarter" idx="2"/>
          </p:nvPr>
        </p:nvSpPr>
        <p:spPr>
          <a:xfrm>
            <a:off x="1" y="6658924"/>
            <a:ext cx="4028301" cy="350281"/>
          </a:xfrm>
          <a:prstGeom prst="rect">
            <a:avLst/>
          </a:prstGeom>
        </p:spPr>
        <p:txBody>
          <a:bodyPr vert="horz" lIns="91294" tIns="45647" rIns="91294" bIns="45647"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999" y="6658924"/>
            <a:ext cx="4028301" cy="350281"/>
          </a:xfrm>
          <a:prstGeom prst="rect">
            <a:avLst/>
          </a:prstGeom>
        </p:spPr>
        <p:txBody>
          <a:bodyPr vert="horz" lIns="91294" tIns="45647" rIns="91294" bIns="45647" rtlCol="0" anchor="b"/>
          <a:lstStyle>
            <a:lvl1pPr algn="r">
              <a:defRPr sz="1200"/>
            </a:lvl1pPr>
          </a:lstStyle>
          <a:p>
            <a:fld id="{A2BBE241-F1D4-48A3-A40C-CD774D617F98}" type="slidenum">
              <a:rPr lang="en-US" smtClean="0"/>
              <a:t>‹#›</a:t>
            </a:fld>
            <a:endParaRPr lang="en-US" dirty="0"/>
          </a:p>
        </p:txBody>
      </p:sp>
    </p:spTree>
    <p:extLst>
      <p:ext uri="{BB962C8B-B14F-4D97-AF65-F5344CB8AC3E}">
        <p14:creationId xmlns:p14="http://schemas.microsoft.com/office/powerpoint/2010/main" val="36927099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idx="1"/>
          </p:nvPr>
        </p:nvSpPr>
        <p:spPr>
          <a:xfrm>
            <a:off x="5265810" y="0"/>
            <a:ext cx="4028440" cy="350520"/>
          </a:xfrm>
          <a:prstGeom prst="rect">
            <a:avLst/>
          </a:prstGeom>
        </p:spPr>
        <p:txBody>
          <a:bodyPr vert="horz" lIns="93175" tIns="46587" rIns="93175" bIns="46587" rtlCol="0"/>
          <a:lstStyle>
            <a:lvl1pPr algn="r">
              <a:defRPr sz="1200"/>
            </a:lvl1pPr>
          </a:lstStyle>
          <a:p>
            <a:fld id="{5294D073-375B-4414-951B-1CB3216E2BB8}" type="datetimeFigureOut">
              <a:rPr lang="en-US" smtClean="0"/>
              <a:pPr/>
              <a:t>11/2/2015</a:t>
            </a:fld>
            <a:endParaRPr lang="en-US" dirty="0"/>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929640" y="3329941"/>
            <a:ext cx="7437120" cy="3154680"/>
          </a:xfrm>
          <a:prstGeom prst="rect">
            <a:avLst/>
          </a:prstGeom>
        </p:spPr>
        <p:txBody>
          <a:bodyPr vert="horz" lIns="93175" tIns="46587" rIns="93175" bIns="4658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3175" tIns="46587" rIns="93175"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10" y="6658664"/>
            <a:ext cx="4028440" cy="350520"/>
          </a:xfrm>
          <a:prstGeom prst="rect">
            <a:avLst/>
          </a:prstGeom>
        </p:spPr>
        <p:txBody>
          <a:bodyPr vert="horz" lIns="93175" tIns="46587" rIns="93175" bIns="46587" rtlCol="0" anchor="b"/>
          <a:lstStyle>
            <a:lvl1pPr algn="r">
              <a:defRPr sz="1200"/>
            </a:lvl1pPr>
          </a:lstStyle>
          <a:p>
            <a:fld id="{906C41FE-50D3-409A-B028-0F48A32A3A64}" type="slidenum">
              <a:rPr lang="en-US" smtClean="0"/>
              <a:pPr/>
              <a:t>‹#›</a:t>
            </a:fld>
            <a:endParaRPr lang="en-US" dirty="0"/>
          </a:p>
        </p:txBody>
      </p:sp>
    </p:spTree>
    <p:extLst>
      <p:ext uri="{BB962C8B-B14F-4D97-AF65-F5344CB8AC3E}">
        <p14:creationId xmlns:p14="http://schemas.microsoft.com/office/powerpoint/2010/main" val="4278454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Searching</a:t>
            </a:r>
            <a:r>
              <a:rPr lang="en-US" baseline="0" dirty="0" smtClean="0"/>
              <a:t> for vendors</a:t>
            </a:r>
            <a:endParaRPr lang="en-US" dirty="0" smtClean="0"/>
          </a:p>
        </p:txBody>
      </p:sp>
      <p:sp>
        <p:nvSpPr>
          <p:cNvPr id="4" name="Slide Number Placeholder 3"/>
          <p:cNvSpPr>
            <a:spLocks noGrp="1"/>
          </p:cNvSpPr>
          <p:nvPr>
            <p:ph type="sldNum" sz="quarter" idx="10"/>
          </p:nvPr>
        </p:nvSpPr>
        <p:spPr/>
        <p:txBody>
          <a:bodyPr/>
          <a:lstStyle/>
          <a:p>
            <a:fld id="{906C41FE-50D3-409A-B028-0F48A32A3A64}" type="slidenum">
              <a:rPr lang="en-US" smtClean="0"/>
              <a:pPr/>
              <a:t>2</a:t>
            </a:fld>
            <a:endParaRPr lang="en-US" dirty="0"/>
          </a:p>
        </p:txBody>
      </p:sp>
    </p:spTree>
    <p:extLst>
      <p:ext uri="{BB962C8B-B14F-4D97-AF65-F5344CB8AC3E}">
        <p14:creationId xmlns:p14="http://schemas.microsoft.com/office/powerpoint/2010/main" val="480352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11</a:t>
            </a:fld>
            <a:endParaRPr lang="en-US" dirty="0"/>
          </a:p>
        </p:txBody>
      </p:sp>
    </p:spTree>
    <p:extLst>
      <p:ext uri="{BB962C8B-B14F-4D97-AF65-F5344CB8AC3E}">
        <p14:creationId xmlns:p14="http://schemas.microsoft.com/office/powerpoint/2010/main" val="3771318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12</a:t>
            </a:fld>
            <a:endParaRPr lang="en-US" dirty="0"/>
          </a:p>
        </p:txBody>
      </p:sp>
    </p:spTree>
    <p:extLst>
      <p:ext uri="{BB962C8B-B14F-4D97-AF65-F5344CB8AC3E}">
        <p14:creationId xmlns:p14="http://schemas.microsoft.com/office/powerpoint/2010/main" val="3771318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13</a:t>
            </a:fld>
            <a:endParaRPr lang="en-US" dirty="0"/>
          </a:p>
        </p:txBody>
      </p:sp>
    </p:spTree>
    <p:extLst>
      <p:ext uri="{BB962C8B-B14F-4D97-AF65-F5344CB8AC3E}">
        <p14:creationId xmlns:p14="http://schemas.microsoft.com/office/powerpoint/2010/main" val="3771318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14</a:t>
            </a:fld>
            <a:endParaRPr lang="en-US" dirty="0"/>
          </a:p>
        </p:txBody>
      </p:sp>
    </p:spTree>
    <p:extLst>
      <p:ext uri="{BB962C8B-B14F-4D97-AF65-F5344CB8AC3E}">
        <p14:creationId xmlns:p14="http://schemas.microsoft.com/office/powerpoint/2010/main" val="3771318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Once inside the Build/Manage Notification lists page, each notification list has a “List will search by Commodity Code” option.</a:t>
            </a:r>
          </a:p>
          <a:p>
            <a:r>
              <a:rPr lang="en-US" sz="1200" kern="1200" dirty="0" smtClean="0">
                <a:solidFill>
                  <a:schemeClr val="tx1"/>
                </a:solidFill>
                <a:effectLst/>
                <a:latin typeface="+mn-lt"/>
                <a:ea typeface="+mn-ea"/>
                <a:cs typeface="+mn-cs"/>
              </a:rPr>
              <a:t>If the “yes” option is selected, then when the list is chosen to add vendors to a solicitation, WEBS will add all vendors that are associated with commodity codes that are saved on that list. If the “no” option is selected, then at the time the list is chosen to add vendors to a solicitation, WEBS will only add those specific vendors that are saved on that list. </a:t>
            </a:r>
          </a:p>
          <a:p>
            <a:r>
              <a:rPr lang="en-US" sz="1200" kern="1200" dirty="0" smtClean="0">
                <a:solidFill>
                  <a:schemeClr val="tx1"/>
                </a:solidFill>
                <a:effectLst/>
                <a:latin typeface="+mn-lt"/>
                <a:ea typeface="+mn-ea"/>
                <a:cs typeface="+mn-cs"/>
              </a:rPr>
              <a:t>How this is practical for customers: If you normally selected vendors by commodity code, and there are a number of commodity codes that you regularly choose, you might save time by creating a notification list with all your usual commodity codes – then, when the time comes to select vendors, rather than entering all the codes in, you can select the notification list instead.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is also the option to make the list public (next slide)</a:t>
            </a:r>
          </a:p>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15</a:t>
            </a:fld>
            <a:endParaRPr lang="en-US" dirty="0"/>
          </a:p>
        </p:txBody>
      </p:sp>
    </p:spTree>
    <p:extLst>
      <p:ext uri="{BB962C8B-B14F-4D97-AF65-F5344CB8AC3E}">
        <p14:creationId xmlns:p14="http://schemas.microsoft.com/office/powerpoint/2010/main" val="3771318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Lists selected to be public will be available for all WEBS users to view/use. However, they will not be able to modify the list. Only the creator of the list will be able to modify. Lists not made public will be only accessible by users in your organization.</a:t>
            </a:r>
          </a:p>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16</a:t>
            </a:fld>
            <a:endParaRPr lang="en-US" dirty="0"/>
          </a:p>
        </p:txBody>
      </p:sp>
    </p:spTree>
    <p:extLst>
      <p:ext uri="{BB962C8B-B14F-4D97-AF65-F5344CB8AC3E}">
        <p14:creationId xmlns:p14="http://schemas.microsoft.com/office/powerpoint/2010/main" val="3771318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17</a:t>
            </a:fld>
            <a:endParaRPr lang="en-US" dirty="0"/>
          </a:p>
        </p:txBody>
      </p:sp>
    </p:spTree>
    <p:extLst>
      <p:ext uri="{BB962C8B-B14F-4D97-AF65-F5344CB8AC3E}">
        <p14:creationId xmlns:p14="http://schemas.microsoft.com/office/powerpoint/2010/main" val="3771318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18</a:t>
            </a:fld>
            <a:endParaRPr lang="en-US" dirty="0"/>
          </a:p>
        </p:txBody>
      </p:sp>
    </p:spTree>
    <p:extLst>
      <p:ext uri="{BB962C8B-B14F-4D97-AF65-F5344CB8AC3E}">
        <p14:creationId xmlns:p14="http://schemas.microsoft.com/office/powerpoint/2010/main" val="3771318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19</a:t>
            </a:fld>
            <a:endParaRPr lang="en-US" dirty="0"/>
          </a:p>
        </p:txBody>
      </p:sp>
    </p:spTree>
    <p:extLst>
      <p:ext uri="{BB962C8B-B14F-4D97-AF65-F5344CB8AC3E}">
        <p14:creationId xmlns:p14="http://schemas.microsoft.com/office/powerpoint/2010/main" val="3771318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20</a:t>
            </a:fld>
            <a:endParaRPr lang="en-US" dirty="0"/>
          </a:p>
        </p:txBody>
      </p:sp>
    </p:spTree>
    <p:extLst>
      <p:ext uri="{BB962C8B-B14F-4D97-AF65-F5344CB8AC3E}">
        <p14:creationId xmlns:p14="http://schemas.microsoft.com/office/powerpoint/2010/main" val="3771318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3</a:t>
            </a:fld>
            <a:endParaRPr lang="en-US" dirty="0"/>
          </a:p>
        </p:txBody>
      </p:sp>
    </p:spTree>
    <p:extLst>
      <p:ext uri="{BB962C8B-B14F-4D97-AF65-F5344CB8AC3E}">
        <p14:creationId xmlns:p14="http://schemas.microsoft.com/office/powerpoint/2010/main" val="37713180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21</a:t>
            </a:fld>
            <a:endParaRPr lang="en-US" dirty="0"/>
          </a:p>
        </p:txBody>
      </p:sp>
    </p:spTree>
    <p:extLst>
      <p:ext uri="{BB962C8B-B14F-4D97-AF65-F5344CB8AC3E}">
        <p14:creationId xmlns:p14="http://schemas.microsoft.com/office/powerpoint/2010/main" val="37713180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22</a:t>
            </a:fld>
            <a:endParaRPr lang="en-US" dirty="0"/>
          </a:p>
        </p:txBody>
      </p:sp>
    </p:spTree>
    <p:extLst>
      <p:ext uri="{BB962C8B-B14F-4D97-AF65-F5344CB8AC3E}">
        <p14:creationId xmlns:p14="http://schemas.microsoft.com/office/powerpoint/2010/main" val="37713180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23</a:t>
            </a:fld>
            <a:endParaRPr lang="en-US" dirty="0"/>
          </a:p>
        </p:txBody>
      </p:sp>
    </p:spTree>
    <p:extLst>
      <p:ext uri="{BB962C8B-B14F-4D97-AF65-F5344CB8AC3E}">
        <p14:creationId xmlns:p14="http://schemas.microsoft.com/office/powerpoint/2010/main" val="37713180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24</a:t>
            </a:fld>
            <a:endParaRPr lang="en-US" dirty="0"/>
          </a:p>
        </p:txBody>
      </p:sp>
    </p:spTree>
    <p:extLst>
      <p:ext uri="{BB962C8B-B14F-4D97-AF65-F5344CB8AC3E}">
        <p14:creationId xmlns:p14="http://schemas.microsoft.com/office/powerpoint/2010/main" val="37713180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25</a:t>
            </a:fld>
            <a:endParaRPr lang="en-US" dirty="0"/>
          </a:p>
        </p:txBody>
      </p:sp>
    </p:spTree>
    <p:extLst>
      <p:ext uri="{BB962C8B-B14F-4D97-AF65-F5344CB8AC3E}">
        <p14:creationId xmlns:p14="http://schemas.microsoft.com/office/powerpoint/2010/main" val="37713180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26</a:t>
            </a:fld>
            <a:endParaRPr lang="en-US" dirty="0"/>
          </a:p>
        </p:txBody>
      </p:sp>
    </p:spTree>
    <p:extLst>
      <p:ext uri="{BB962C8B-B14F-4D97-AF65-F5344CB8AC3E}">
        <p14:creationId xmlns:p14="http://schemas.microsoft.com/office/powerpoint/2010/main" val="37713180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27</a:t>
            </a:fld>
            <a:endParaRPr lang="en-US" dirty="0"/>
          </a:p>
        </p:txBody>
      </p:sp>
    </p:spTree>
    <p:extLst>
      <p:ext uri="{BB962C8B-B14F-4D97-AF65-F5344CB8AC3E}">
        <p14:creationId xmlns:p14="http://schemas.microsoft.com/office/powerpoint/2010/main" val="37713180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28</a:t>
            </a:fld>
            <a:endParaRPr lang="en-US" dirty="0"/>
          </a:p>
        </p:txBody>
      </p:sp>
    </p:spTree>
    <p:extLst>
      <p:ext uri="{BB962C8B-B14F-4D97-AF65-F5344CB8AC3E}">
        <p14:creationId xmlns:p14="http://schemas.microsoft.com/office/powerpoint/2010/main" val="37713180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29</a:t>
            </a:fld>
            <a:endParaRPr lang="en-US" dirty="0"/>
          </a:p>
        </p:txBody>
      </p:sp>
    </p:spTree>
    <p:extLst>
      <p:ext uri="{BB962C8B-B14F-4D97-AF65-F5344CB8AC3E}">
        <p14:creationId xmlns:p14="http://schemas.microsoft.com/office/powerpoint/2010/main" val="37713180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30</a:t>
            </a:fld>
            <a:endParaRPr lang="en-US" dirty="0"/>
          </a:p>
        </p:txBody>
      </p:sp>
    </p:spTree>
    <p:extLst>
      <p:ext uri="{BB962C8B-B14F-4D97-AF65-F5344CB8AC3E}">
        <p14:creationId xmlns:p14="http://schemas.microsoft.com/office/powerpoint/2010/main" val="3771318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4</a:t>
            </a:fld>
            <a:endParaRPr lang="en-US" dirty="0"/>
          </a:p>
        </p:txBody>
      </p:sp>
    </p:spTree>
    <p:extLst>
      <p:ext uri="{BB962C8B-B14F-4D97-AF65-F5344CB8AC3E}">
        <p14:creationId xmlns:p14="http://schemas.microsoft.com/office/powerpoint/2010/main" val="3771318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5</a:t>
            </a:fld>
            <a:endParaRPr lang="en-US" dirty="0"/>
          </a:p>
        </p:txBody>
      </p:sp>
    </p:spTree>
    <p:extLst>
      <p:ext uri="{BB962C8B-B14F-4D97-AF65-F5344CB8AC3E}">
        <p14:creationId xmlns:p14="http://schemas.microsoft.com/office/powerpoint/2010/main" val="3771318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6</a:t>
            </a:fld>
            <a:endParaRPr lang="en-US" dirty="0"/>
          </a:p>
        </p:txBody>
      </p:sp>
    </p:spTree>
    <p:extLst>
      <p:ext uri="{BB962C8B-B14F-4D97-AF65-F5344CB8AC3E}">
        <p14:creationId xmlns:p14="http://schemas.microsoft.com/office/powerpoint/2010/main" val="3771318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7</a:t>
            </a:fld>
            <a:endParaRPr lang="en-US" dirty="0"/>
          </a:p>
        </p:txBody>
      </p:sp>
    </p:spTree>
    <p:extLst>
      <p:ext uri="{BB962C8B-B14F-4D97-AF65-F5344CB8AC3E}">
        <p14:creationId xmlns:p14="http://schemas.microsoft.com/office/powerpoint/2010/main" val="3771318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8</a:t>
            </a:fld>
            <a:endParaRPr lang="en-US" dirty="0"/>
          </a:p>
        </p:txBody>
      </p:sp>
    </p:spTree>
    <p:extLst>
      <p:ext uri="{BB962C8B-B14F-4D97-AF65-F5344CB8AC3E}">
        <p14:creationId xmlns:p14="http://schemas.microsoft.com/office/powerpoint/2010/main" val="3771318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9</a:t>
            </a:fld>
            <a:endParaRPr lang="en-US" dirty="0"/>
          </a:p>
        </p:txBody>
      </p:sp>
    </p:spTree>
    <p:extLst>
      <p:ext uri="{BB962C8B-B14F-4D97-AF65-F5344CB8AC3E}">
        <p14:creationId xmlns:p14="http://schemas.microsoft.com/office/powerpoint/2010/main" val="3771318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6C41FE-50D3-409A-B028-0F48A32A3A64}" type="slidenum">
              <a:rPr lang="en-US" smtClean="0"/>
              <a:pPr/>
              <a:t>10</a:t>
            </a:fld>
            <a:endParaRPr lang="en-US" dirty="0"/>
          </a:p>
        </p:txBody>
      </p:sp>
    </p:spTree>
    <p:extLst>
      <p:ext uri="{BB962C8B-B14F-4D97-AF65-F5344CB8AC3E}">
        <p14:creationId xmlns:p14="http://schemas.microsoft.com/office/powerpoint/2010/main" val="3771318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3600"/>
            <a:ext cx="7772400" cy="1470025"/>
          </a:xfrm>
          <a:prstGeom prst="rect">
            <a:avLst/>
          </a:prstGeom>
        </p:spPr>
        <p:txBody>
          <a:bodyPr>
            <a:normAutofit/>
          </a:bodyPr>
          <a:lstStyle>
            <a:lvl1pPr>
              <a:defRPr sz="4200" b="1">
                <a:solidFill>
                  <a:schemeClr val="tx1"/>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733800"/>
            <a:ext cx="6400800" cy="1295400"/>
          </a:xfrm>
        </p:spPr>
        <p:txBody>
          <a:bodyPr/>
          <a:lstStyle>
            <a:lvl1pPr marL="0" indent="0" algn="ctr">
              <a:buNone/>
              <a:defRPr i="1">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fld id="{FD57423B-749D-49A9-BE8F-43E421A3158F}" type="datetime1">
              <a:rPr lang="en-US" smtClean="0"/>
              <a:t>11/2/2015</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AF4633DB-60EA-4E8C-BBF5-C69050585220}"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7821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33487"/>
            <a:ext cx="3008313" cy="1162050"/>
          </a:xfrm>
        </p:spPr>
        <p:txBody>
          <a:bodyPr anchor="b"/>
          <a:lstStyle>
            <a:lvl1pPr algn="l">
              <a:defRPr sz="2000" b="1">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476374"/>
            <a:ext cx="5111750" cy="5243513"/>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395537"/>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06427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mj-l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1523999"/>
            <a:ext cx="5486400" cy="3203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85842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atin typeface="+mj-lt"/>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9945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34100" y="1371600"/>
            <a:ext cx="1943100" cy="5334000"/>
          </a:xfrm>
        </p:spPr>
        <p:txBody>
          <a:bodyPr vert="eaVert"/>
          <a:lstStyle>
            <a:lvl1pPr>
              <a:defRPr sz="2800">
                <a:latin typeface="+mj-lt"/>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04800" y="1371600"/>
            <a:ext cx="5676900" cy="5334000"/>
          </a:xfrm>
        </p:spPr>
        <p:txBody>
          <a:bodyPr vert="eaVert"/>
          <a:lstStyle>
            <a:lvl1pPr>
              <a:defRPr sz="20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77480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768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fld id="{9C80BB19-F988-47C2-81D0-AF82B8CB13E0}" type="datetime1">
              <a:rPr lang="en-US" smtClean="0"/>
              <a:t>11/2/2015</a:t>
            </a:fld>
            <a:endParaRPr lang="en-US" dirty="0"/>
          </a:p>
        </p:txBody>
      </p:sp>
      <p:sp>
        <p:nvSpPr>
          <p:cNvPr id="6" name="Slide Number Placeholder 5"/>
          <p:cNvSpPr>
            <a:spLocks noGrp="1"/>
          </p:cNvSpPr>
          <p:nvPr>
            <p:ph type="sldNum" sz="quarter" idx="12"/>
          </p:nvPr>
        </p:nvSpPr>
        <p:spPr>
          <a:xfrm>
            <a:off x="3505200" y="6340475"/>
            <a:ext cx="2133600" cy="365125"/>
          </a:xfrm>
        </p:spPr>
        <p:txBody>
          <a:bodyPr/>
          <a:lstStyle>
            <a:lvl1pPr algn="ctr">
              <a:defRPr>
                <a:latin typeface="Arial" pitchFamily="34" charset="0"/>
                <a:cs typeface="Arial" pitchFamily="34" charset="0"/>
              </a:defRPr>
            </a:lvl1pPr>
          </a:lstStyle>
          <a:p>
            <a:fld id="{AF4633DB-60EA-4E8C-BBF5-C69050585220}" type="slidenum">
              <a:rPr lang="en-US" smtClean="0"/>
              <a:pPr/>
              <a:t>‹#›</a:t>
            </a:fld>
            <a:endParaRPr lang="en-US" dirty="0"/>
          </a:p>
        </p:txBody>
      </p:sp>
      <p:pic>
        <p:nvPicPr>
          <p:cNvPr id="2050" name="Picture 2" descr="C:\Documents and Settings\jessicam\Desktop\George-only_Grayscale50%transp.gif"/>
          <p:cNvPicPr>
            <a:picLocks noChangeAspect="1" noChangeArrowheads="1"/>
          </p:cNvPicPr>
          <p:nvPr userDrawn="1"/>
        </p:nvPicPr>
        <p:blipFill>
          <a:blip r:embed="rId2" cstate="print"/>
          <a:srcRect/>
          <a:stretch>
            <a:fillRect/>
          </a:stretch>
        </p:blipFill>
        <p:spPr bwMode="auto">
          <a:xfrm>
            <a:off x="8001000" y="5715000"/>
            <a:ext cx="990600" cy="990600"/>
          </a:xfrm>
          <a:prstGeom prst="rect">
            <a:avLst/>
          </a:prstGeom>
          <a:noFill/>
        </p:spPr>
      </p:pic>
      <p:cxnSp>
        <p:nvCxnSpPr>
          <p:cNvPr id="10" name="Straight Connector 9"/>
          <p:cNvCxnSpPr/>
          <p:nvPr userDrawn="1"/>
        </p:nvCxnSpPr>
        <p:spPr>
          <a:xfrm>
            <a:off x="457200" y="1143000"/>
            <a:ext cx="8229600" cy="0"/>
          </a:xfrm>
          <a:prstGeom prst="line">
            <a:avLst/>
          </a:prstGeom>
          <a:ln w="38100">
            <a:solidFill>
              <a:srgbClr val="032B6D"/>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457200" y="76200"/>
            <a:ext cx="8229600" cy="914400"/>
          </a:xfrm>
          <a:prstGeom prst="rect">
            <a:avLst/>
          </a:prstGeom>
        </p:spPr>
        <p:txBody>
          <a:bodyPr>
            <a:normAutofit/>
          </a:bodyPr>
          <a:lstStyle>
            <a:lvl1pPr>
              <a:defRPr sz="4000" b="1" i="1">
                <a:solidFill>
                  <a:srgbClr val="6DB33F"/>
                </a:solidFill>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a:prstGeom prst="rect">
            <a:avLst/>
          </a:prstGeom>
        </p:spPr>
        <p:txBody>
          <a:bodyPr>
            <a:normAutofit/>
          </a:bodyPr>
          <a:lstStyle>
            <a:lvl1pPr>
              <a:defRPr sz="4000" b="1" i="1">
                <a:solidFill>
                  <a:srgbClr val="6DB33F"/>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768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fld id="{3B91C49F-171B-49CF-9AE2-46179F22522A}" type="datetime1">
              <a:rPr lang="en-US" smtClean="0"/>
              <a:t>11/2/2015</a:t>
            </a:fld>
            <a:endParaRPr lang="en-US" dirty="0"/>
          </a:p>
        </p:txBody>
      </p:sp>
      <p:sp>
        <p:nvSpPr>
          <p:cNvPr id="6" name="Slide Number Placeholder 5"/>
          <p:cNvSpPr>
            <a:spLocks noGrp="1"/>
          </p:cNvSpPr>
          <p:nvPr>
            <p:ph type="sldNum" sz="quarter" idx="12"/>
          </p:nvPr>
        </p:nvSpPr>
        <p:spPr>
          <a:xfrm>
            <a:off x="2667000" y="6356350"/>
            <a:ext cx="2133600" cy="365125"/>
          </a:xfrm>
        </p:spPr>
        <p:txBody>
          <a:bodyPr/>
          <a:lstStyle>
            <a:lvl1pPr algn="ctr">
              <a:defRPr>
                <a:latin typeface="Arial" pitchFamily="34" charset="0"/>
                <a:cs typeface="Arial" pitchFamily="34" charset="0"/>
              </a:defRPr>
            </a:lvl1pPr>
          </a:lstStyle>
          <a:p>
            <a:fld id="{AF4633DB-60EA-4E8C-BBF5-C69050585220}" type="slidenum">
              <a:rPr lang="en-US" smtClean="0"/>
              <a:pPr/>
              <a:t>‹#›</a:t>
            </a:fld>
            <a:endParaRPr lang="en-US" dirty="0"/>
          </a:p>
        </p:txBody>
      </p:sp>
      <p:pic>
        <p:nvPicPr>
          <p:cNvPr id="2050" name="Picture 2" descr="C:\Documents and Settings\jessicam\Desktop\George-only_Grayscale50%transp.gif"/>
          <p:cNvPicPr>
            <a:picLocks noChangeAspect="1" noChangeArrowheads="1"/>
          </p:cNvPicPr>
          <p:nvPr userDrawn="1"/>
        </p:nvPicPr>
        <p:blipFill>
          <a:blip r:embed="rId2" cstate="print"/>
          <a:srcRect/>
          <a:stretch>
            <a:fillRect/>
          </a:stretch>
        </p:blipFill>
        <p:spPr bwMode="auto">
          <a:xfrm>
            <a:off x="8001000" y="5715000"/>
            <a:ext cx="990600" cy="990600"/>
          </a:xfrm>
          <a:prstGeom prst="rect">
            <a:avLst/>
          </a:prstGeom>
          <a:noFill/>
        </p:spPr>
      </p:pic>
      <p:cxnSp>
        <p:nvCxnSpPr>
          <p:cNvPr id="10" name="Straight Connector 9"/>
          <p:cNvCxnSpPr/>
          <p:nvPr userDrawn="1"/>
        </p:nvCxnSpPr>
        <p:spPr>
          <a:xfrm>
            <a:off x="457200" y="1143000"/>
            <a:ext cx="8229600" cy="0"/>
          </a:xfrm>
          <a:prstGeom prst="line">
            <a:avLst/>
          </a:prstGeom>
          <a:ln w="38100">
            <a:solidFill>
              <a:srgbClr val="032B6D"/>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sz="28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3990713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752600"/>
            <a:ext cx="7772400" cy="762000"/>
          </a:xfrm>
        </p:spPr>
        <p:txBody>
          <a:bodyPr/>
          <a:lstStyle>
            <a:lvl1pPr>
              <a:defRPr sz="2800">
                <a:solidFill>
                  <a:srgbClr val="7030A0"/>
                </a:solidFill>
                <a:latin typeface="+mj-lt"/>
                <a:ea typeface="Arial Hebrew" charset="0"/>
                <a:cs typeface="Arial Hebrew"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04800" y="2514600"/>
            <a:ext cx="7772400" cy="4191000"/>
          </a:xfrm>
        </p:spPr>
        <p:txBody>
          <a:bodyPr/>
          <a:lstStyle>
            <a:lvl1pPr>
              <a:buClr>
                <a:srgbClr val="324C80"/>
              </a:buClr>
              <a:defRPr sz="20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73594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ctr">
              <a:defRPr sz="2800" b="1" cap="none">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lgn="ct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34953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atin typeface="+mj-lt"/>
              </a:defRPr>
            </a:lvl1pPr>
          </a:lstStyle>
          <a:p>
            <a:r>
              <a:rPr lang="en-US" smtClean="0"/>
              <a:t>Click to edit Master title style</a:t>
            </a:r>
            <a:endParaRPr lang="en-US" dirty="0"/>
          </a:p>
        </p:txBody>
      </p:sp>
      <p:sp>
        <p:nvSpPr>
          <p:cNvPr id="3" name="Content Placeholder 2"/>
          <p:cNvSpPr>
            <a:spLocks noGrp="1"/>
          </p:cNvSpPr>
          <p:nvPr>
            <p:ph sz="half" idx="1"/>
          </p:nvPr>
        </p:nvSpPr>
        <p:spPr>
          <a:xfrm>
            <a:off x="304800" y="2514600"/>
            <a:ext cx="3810000" cy="40386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67200" y="2514600"/>
            <a:ext cx="3810000" cy="40386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59722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30362"/>
            <a:ext cx="8229600" cy="808038"/>
          </a:xfrm>
        </p:spPr>
        <p:txBody>
          <a:bodyPr/>
          <a:lstStyle>
            <a:lvl1pPr>
              <a:defRPr sz="2800">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484438"/>
            <a:ext cx="4040188" cy="639762"/>
          </a:xfrm>
        </p:spPr>
        <p:txBody>
          <a:bodyPr anchor="b"/>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3246437"/>
            <a:ext cx="4040188" cy="3382963"/>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484438"/>
            <a:ext cx="4041775" cy="639762"/>
          </a:xfrm>
        </p:spPr>
        <p:txBody>
          <a:bodyPr anchor="b"/>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246437"/>
            <a:ext cx="4041775" cy="3382963"/>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72754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35578703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2.jp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04DEE2-EC2F-46B3-8B57-EE5B602918E0}" type="datetime1">
              <a:rPr lang="en-US" smtClean="0"/>
              <a:t>11/2/2015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4633DB-60EA-4E8C-BBF5-C6905058522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6" r:id="rId2"/>
    <p:sldLayoutId id="2147483658" r:id="rId3"/>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1752600"/>
            <a:ext cx="77724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1027" name="Rectangle 3"/>
          <p:cNvSpPr>
            <a:spLocks noGrp="1" noChangeArrowheads="1"/>
          </p:cNvSpPr>
          <p:nvPr>
            <p:ph type="body" idx="1"/>
          </p:nvPr>
        </p:nvSpPr>
        <p:spPr bwMode="auto">
          <a:xfrm>
            <a:off x="304800" y="2514600"/>
            <a:ext cx="77724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20089414"/>
      </p:ext>
    </p:extLst>
  </p:cSld>
  <p:clrMap bg1="dk2" tx1="lt1" bg2="dk1"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ftr="0" dt="0"/>
  <p:txStyles>
    <p:titleStyle>
      <a:lvl1pPr algn="l" rtl="0" eaLnBrk="1" fontAlgn="base" hangingPunct="1">
        <a:spcBef>
          <a:spcPct val="0"/>
        </a:spcBef>
        <a:spcAft>
          <a:spcPct val="0"/>
        </a:spcAft>
        <a:defRPr sz="2800" b="1">
          <a:solidFill>
            <a:srgbClr val="7030A0"/>
          </a:solidFill>
          <a:latin typeface="Calibri"/>
          <a:ea typeface="+mj-ea"/>
          <a:cs typeface="Calibri"/>
        </a:defRPr>
      </a:lvl1pPr>
      <a:lvl2pPr algn="l" rtl="0" eaLnBrk="1" fontAlgn="base" hangingPunct="1">
        <a:spcBef>
          <a:spcPct val="0"/>
        </a:spcBef>
        <a:spcAft>
          <a:spcPct val="0"/>
        </a:spcAft>
        <a:defRPr sz="3200" b="1">
          <a:solidFill>
            <a:srgbClr val="57362A"/>
          </a:solidFill>
          <a:latin typeface="Arial" charset="0"/>
          <a:ea typeface="ＭＳ Ｐゴシック" pitchFamily="-48" charset="-128"/>
          <a:cs typeface="ＭＳ Ｐゴシック" charset="0"/>
        </a:defRPr>
      </a:lvl2pPr>
      <a:lvl3pPr algn="l" rtl="0" eaLnBrk="1" fontAlgn="base" hangingPunct="1">
        <a:spcBef>
          <a:spcPct val="0"/>
        </a:spcBef>
        <a:spcAft>
          <a:spcPct val="0"/>
        </a:spcAft>
        <a:defRPr sz="3200" b="1">
          <a:solidFill>
            <a:srgbClr val="57362A"/>
          </a:solidFill>
          <a:latin typeface="Arial" charset="0"/>
          <a:ea typeface="ＭＳ Ｐゴシック" pitchFamily="-48" charset="-128"/>
          <a:cs typeface="ＭＳ Ｐゴシック" charset="0"/>
        </a:defRPr>
      </a:lvl3pPr>
      <a:lvl4pPr algn="l" rtl="0" eaLnBrk="1" fontAlgn="base" hangingPunct="1">
        <a:spcBef>
          <a:spcPct val="0"/>
        </a:spcBef>
        <a:spcAft>
          <a:spcPct val="0"/>
        </a:spcAft>
        <a:defRPr sz="3200" b="1">
          <a:solidFill>
            <a:srgbClr val="57362A"/>
          </a:solidFill>
          <a:latin typeface="Arial" charset="0"/>
          <a:ea typeface="ＭＳ Ｐゴシック" pitchFamily="-48" charset="-128"/>
          <a:cs typeface="ＭＳ Ｐゴシック" charset="0"/>
        </a:defRPr>
      </a:lvl4pPr>
      <a:lvl5pPr algn="l" rtl="0" eaLnBrk="1" fontAlgn="base" hangingPunct="1">
        <a:spcBef>
          <a:spcPct val="0"/>
        </a:spcBef>
        <a:spcAft>
          <a:spcPct val="0"/>
        </a:spcAft>
        <a:defRPr sz="3200" b="1">
          <a:solidFill>
            <a:srgbClr val="57362A"/>
          </a:solidFill>
          <a:latin typeface="Arial" charset="0"/>
          <a:ea typeface="ＭＳ Ｐゴシック" pitchFamily="-48" charset="-128"/>
          <a:cs typeface="ＭＳ Ｐゴシック" charset="0"/>
        </a:defRPr>
      </a:lvl5pPr>
      <a:lvl6pPr marL="457200" algn="l" rtl="0" eaLnBrk="1" fontAlgn="base" hangingPunct="1">
        <a:spcBef>
          <a:spcPct val="0"/>
        </a:spcBef>
        <a:spcAft>
          <a:spcPct val="0"/>
        </a:spcAft>
        <a:defRPr sz="3200">
          <a:solidFill>
            <a:srgbClr val="1A4454"/>
          </a:solidFill>
          <a:latin typeface="Arial" charset="0"/>
          <a:ea typeface="ＭＳ Ｐゴシック" pitchFamily="-48" charset="-128"/>
        </a:defRPr>
      </a:lvl6pPr>
      <a:lvl7pPr marL="914400" algn="l" rtl="0" eaLnBrk="1" fontAlgn="base" hangingPunct="1">
        <a:spcBef>
          <a:spcPct val="0"/>
        </a:spcBef>
        <a:spcAft>
          <a:spcPct val="0"/>
        </a:spcAft>
        <a:defRPr sz="3200">
          <a:solidFill>
            <a:srgbClr val="1A4454"/>
          </a:solidFill>
          <a:latin typeface="Arial" charset="0"/>
          <a:ea typeface="ＭＳ Ｐゴシック" pitchFamily="-48" charset="-128"/>
        </a:defRPr>
      </a:lvl7pPr>
      <a:lvl8pPr marL="1371600" algn="l" rtl="0" eaLnBrk="1" fontAlgn="base" hangingPunct="1">
        <a:spcBef>
          <a:spcPct val="0"/>
        </a:spcBef>
        <a:spcAft>
          <a:spcPct val="0"/>
        </a:spcAft>
        <a:defRPr sz="3200">
          <a:solidFill>
            <a:srgbClr val="1A4454"/>
          </a:solidFill>
          <a:latin typeface="Arial" charset="0"/>
          <a:ea typeface="ＭＳ Ｐゴシック" pitchFamily="-48" charset="-128"/>
        </a:defRPr>
      </a:lvl8pPr>
      <a:lvl9pPr marL="1828800" algn="l" rtl="0" eaLnBrk="1" fontAlgn="base" hangingPunct="1">
        <a:spcBef>
          <a:spcPct val="0"/>
        </a:spcBef>
        <a:spcAft>
          <a:spcPct val="0"/>
        </a:spcAft>
        <a:defRPr sz="3200">
          <a:solidFill>
            <a:srgbClr val="1A4454"/>
          </a:solidFill>
          <a:latin typeface="Arial" charset="0"/>
          <a:ea typeface="ＭＳ Ｐゴシック" pitchFamily="-48" charset="-128"/>
        </a:defRPr>
      </a:lvl9pPr>
    </p:titleStyle>
    <p:bodyStyle>
      <a:lvl1pPr marL="342900" indent="-342900" algn="l" rtl="0" eaLnBrk="1" fontAlgn="base" hangingPunct="1">
        <a:spcBef>
          <a:spcPct val="20000"/>
        </a:spcBef>
        <a:spcAft>
          <a:spcPct val="0"/>
        </a:spcAft>
        <a:buClr>
          <a:srgbClr val="324C80"/>
        </a:buClr>
        <a:buFont typeface="Times" charset="0"/>
        <a:buChar char="•"/>
        <a:defRPr sz="1800">
          <a:solidFill>
            <a:srgbClr val="363636"/>
          </a:solidFill>
          <a:latin typeface="+mj-lt"/>
          <a:ea typeface="+mn-ea"/>
          <a:cs typeface="ＭＳ Ｐゴシック" charset="0"/>
        </a:defRPr>
      </a:lvl1pPr>
      <a:lvl2pPr marL="742950" indent="-285750" algn="l" rtl="0" eaLnBrk="1" fontAlgn="base" hangingPunct="1">
        <a:spcBef>
          <a:spcPct val="20000"/>
        </a:spcBef>
        <a:spcAft>
          <a:spcPct val="0"/>
        </a:spcAft>
        <a:buChar char="–"/>
        <a:defRPr sz="1800">
          <a:solidFill>
            <a:srgbClr val="363636"/>
          </a:solidFill>
          <a:latin typeface="+mj-lt"/>
          <a:ea typeface="+mn-ea"/>
        </a:defRPr>
      </a:lvl2pPr>
      <a:lvl3pPr marL="1143000" indent="-228600" algn="l" rtl="0" eaLnBrk="1" fontAlgn="base" hangingPunct="1">
        <a:spcBef>
          <a:spcPct val="20000"/>
        </a:spcBef>
        <a:spcAft>
          <a:spcPct val="0"/>
        </a:spcAft>
        <a:buClr>
          <a:schemeClr val="tx1">
            <a:lumMod val="50000"/>
            <a:lumOff val="50000"/>
          </a:schemeClr>
        </a:buClr>
        <a:buFont typeface="Wingdings" charset="0"/>
        <a:buChar char="§"/>
        <a:defRPr sz="1800">
          <a:solidFill>
            <a:srgbClr val="363636"/>
          </a:solidFill>
          <a:latin typeface="+mj-lt"/>
          <a:ea typeface="+mn-ea"/>
        </a:defRPr>
      </a:lvl3pPr>
      <a:lvl4pPr marL="1600200" indent="-228600" algn="l" rtl="0" eaLnBrk="1" fontAlgn="base" hangingPunct="1">
        <a:spcBef>
          <a:spcPct val="20000"/>
        </a:spcBef>
        <a:spcAft>
          <a:spcPct val="0"/>
        </a:spcAft>
        <a:buChar char="o"/>
        <a:defRPr sz="1800">
          <a:solidFill>
            <a:srgbClr val="363636"/>
          </a:solidFill>
          <a:latin typeface="+mj-lt"/>
          <a:ea typeface="+mn-ea"/>
        </a:defRPr>
      </a:lvl4pPr>
      <a:lvl5pPr marL="2057400" indent="-228600" algn="l" rtl="0" eaLnBrk="1" fontAlgn="base" hangingPunct="1">
        <a:spcBef>
          <a:spcPct val="20000"/>
        </a:spcBef>
        <a:spcAft>
          <a:spcPct val="0"/>
        </a:spcAft>
        <a:buFont typeface="Times" charset="0"/>
        <a:buChar char="•"/>
        <a:defRPr sz="1800">
          <a:solidFill>
            <a:srgbClr val="363636"/>
          </a:solidFill>
          <a:latin typeface="+mj-lt"/>
          <a:ea typeface="+mn-ea"/>
        </a:defRPr>
      </a:lvl5pPr>
      <a:lvl6pPr marL="2514600" indent="-228600" algn="l" rtl="0" eaLnBrk="1" fontAlgn="base" hangingPunct="1">
        <a:spcBef>
          <a:spcPct val="20000"/>
        </a:spcBef>
        <a:spcAft>
          <a:spcPct val="0"/>
        </a:spcAft>
        <a:buFont typeface="Times" pitchFamily="-48" charset="0"/>
        <a:buChar char="•"/>
        <a:defRPr sz="2400">
          <a:solidFill>
            <a:schemeClr val="tx1"/>
          </a:solidFill>
          <a:latin typeface="+mn-lt"/>
          <a:ea typeface="+mn-ea"/>
        </a:defRPr>
      </a:lvl6pPr>
      <a:lvl7pPr marL="2971800" indent="-228600" algn="l" rtl="0" eaLnBrk="1" fontAlgn="base" hangingPunct="1">
        <a:spcBef>
          <a:spcPct val="20000"/>
        </a:spcBef>
        <a:spcAft>
          <a:spcPct val="0"/>
        </a:spcAft>
        <a:buFont typeface="Times" pitchFamily="-48" charset="0"/>
        <a:buChar char="•"/>
        <a:defRPr sz="2400">
          <a:solidFill>
            <a:schemeClr val="tx1"/>
          </a:solidFill>
          <a:latin typeface="+mn-lt"/>
          <a:ea typeface="+mn-ea"/>
        </a:defRPr>
      </a:lvl7pPr>
      <a:lvl8pPr marL="3429000" indent="-228600" algn="l" rtl="0" eaLnBrk="1" fontAlgn="base" hangingPunct="1">
        <a:spcBef>
          <a:spcPct val="20000"/>
        </a:spcBef>
        <a:spcAft>
          <a:spcPct val="0"/>
        </a:spcAft>
        <a:buFont typeface="Times" pitchFamily="-48" charset="0"/>
        <a:buChar char="•"/>
        <a:defRPr sz="2400">
          <a:solidFill>
            <a:schemeClr val="tx1"/>
          </a:solidFill>
          <a:latin typeface="+mn-lt"/>
          <a:ea typeface="+mn-ea"/>
        </a:defRPr>
      </a:lvl8pPr>
      <a:lvl9pPr marL="3886200" indent="-228600" algn="l" rtl="0" eaLnBrk="1" fontAlgn="base" hangingPunct="1">
        <a:spcBef>
          <a:spcPct val="20000"/>
        </a:spcBef>
        <a:spcAft>
          <a:spcPct val="0"/>
        </a:spcAft>
        <a:buFont typeface="Times" pitchFamily="-48" charset="0"/>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85800" y="4343400"/>
            <a:ext cx="7772400" cy="1295400"/>
          </a:xfrm>
        </p:spPr>
        <p:txBody>
          <a:bodyPr/>
          <a:lstStyle/>
          <a:p>
            <a:pPr eaLnBrk="1" hangingPunct="1"/>
            <a:r>
              <a:rPr lang="en-US" sz="2800" dirty="0" smtClean="0">
                <a:solidFill>
                  <a:srgbClr val="7030A0"/>
                </a:solidFill>
                <a:latin typeface="+mj-lt"/>
                <a:ea typeface="ＭＳ Ｐゴシック" charset="0"/>
                <a:cs typeface="Calibri"/>
              </a:rPr>
              <a:t>WEBS: Queries, Reports, and Notifications</a:t>
            </a:r>
            <a:endParaRPr lang="en-US" sz="2800" dirty="0">
              <a:solidFill>
                <a:srgbClr val="7030A0"/>
              </a:solidFill>
              <a:latin typeface="+mj-lt"/>
              <a:ea typeface="ＭＳ Ｐゴシック" charset="0"/>
              <a:cs typeface="Calibri"/>
            </a:endParaRPr>
          </a:p>
        </p:txBody>
      </p:sp>
      <p:sp>
        <p:nvSpPr>
          <p:cNvPr id="14339" name="Rectangle 3"/>
          <p:cNvSpPr>
            <a:spLocks noGrp="1" noChangeArrowheads="1"/>
          </p:cNvSpPr>
          <p:nvPr>
            <p:ph type="subTitle" idx="1"/>
          </p:nvPr>
        </p:nvSpPr>
        <p:spPr>
          <a:xfrm>
            <a:off x="1600200" y="5486400"/>
            <a:ext cx="6248400" cy="762000"/>
          </a:xfrm>
        </p:spPr>
        <p:txBody>
          <a:bodyPr/>
          <a:lstStyle/>
          <a:p>
            <a:pPr eaLnBrk="1" hangingPunct="1"/>
            <a:r>
              <a:rPr lang="en-US" sz="1800" dirty="0" smtClean="0">
                <a:solidFill>
                  <a:srgbClr val="324C80"/>
                </a:solidFill>
                <a:ea typeface="ＭＳ Ｐゴシック" charset="0"/>
              </a:rPr>
              <a:t>Presented by Rebecca Linville</a:t>
            </a:r>
          </a:p>
          <a:p>
            <a:pPr eaLnBrk="1" hangingPunct="1"/>
            <a:r>
              <a:rPr lang="en-US" dirty="0" smtClean="0">
                <a:solidFill>
                  <a:srgbClr val="324C80"/>
                </a:solidFill>
                <a:ea typeface="ＭＳ Ｐゴシック" charset="0"/>
              </a:rPr>
              <a:t>WEBS System Administrator</a:t>
            </a:r>
          </a:p>
          <a:p>
            <a:pPr eaLnBrk="1" hangingPunct="1"/>
            <a:r>
              <a:rPr lang="en-US" sz="1800" dirty="0" smtClean="0">
                <a:solidFill>
                  <a:srgbClr val="324C80"/>
                </a:solidFill>
                <a:ea typeface="ＭＳ Ｐゴシック" charset="0"/>
              </a:rPr>
              <a:t>November 2015</a:t>
            </a:r>
            <a:endParaRPr lang="en-US" sz="1800" dirty="0">
              <a:solidFill>
                <a:srgbClr val="324C80"/>
              </a:solidFill>
              <a:ea typeface="ＭＳ Ｐゴシック" charset="0"/>
            </a:endParaRPr>
          </a:p>
          <a:p>
            <a:pPr eaLnBrk="1" hangingPunct="1"/>
            <a:r>
              <a:rPr lang="en-US" sz="1800" dirty="0">
                <a:solidFill>
                  <a:schemeClr val="tx2">
                    <a:lumMod val="20000"/>
                    <a:lumOff val="80000"/>
                  </a:schemeClr>
                </a:solidFill>
                <a:ea typeface="ＭＳ Ｐゴシック" charset="0"/>
              </a:rPr>
              <a:t>Location or Date</a:t>
            </a:r>
          </a:p>
        </p:txBody>
      </p:sp>
    </p:spTree>
    <p:extLst>
      <p:ext uri="{BB962C8B-B14F-4D97-AF65-F5344CB8AC3E}">
        <p14:creationId xmlns:p14="http://schemas.microsoft.com/office/powerpoint/2010/main" val="13075259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normAutofit/>
          </a:bodyPr>
          <a:lstStyle/>
          <a:p>
            <a:r>
              <a:rPr lang="en-US" dirty="0" smtClean="0"/>
              <a:t>WEBS Queries</a:t>
            </a:r>
            <a:endParaRPr lang="en-US" dirty="0"/>
          </a:p>
        </p:txBody>
      </p:sp>
      <p:sp>
        <p:nvSpPr>
          <p:cNvPr id="3" name="Slide Number Placeholder 2"/>
          <p:cNvSpPr>
            <a:spLocks noGrp="1"/>
          </p:cNvSpPr>
          <p:nvPr>
            <p:ph type="sldNum" sz="quarter" idx="12"/>
          </p:nvPr>
        </p:nvSpPr>
        <p:spPr/>
        <p:txBody>
          <a:bodyPr/>
          <a:lstStyle/>
          <a:p>
            <a:fld id="{AF4633DB-60EA-4E8C-BBF5-C69050585220}" type="slidenum">
              <a:rPr lang="en-US" smtClean="0"/>
              <a:pPr/>
              <a:t>10</a:t>
            </a:fld>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47800"/>
            <a:ext cx="83405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a:xfrm>
            <a:off x="304800" y="4160520"/>
            <a:ext cx="2286000" cy="4953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2819400" y="4408170"/>
            <a:ext cx="16002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Content Placeholder 10"/>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sz="2000" dirty="0" smtClean="0"/>
          </a:p>
          <a:p>
            <a:r>
              <a:rPr lang="en-US" sz="2000" dirty="0" smtClean="0"/>
              <a:t>Ability to view selected commodity codes with the option to deselect</a:t>
            </a:r>
            <a:endParaRPr lang="en-US" sz="2000" dirty="0"/>
          </a:p>
        </p:txBody>
      </p:sp>
    </p:spTree>
    <p:extLst>
      <p:ext uri="{BB962C8B-B14F-4D97-AF65-F5344CB8AC3E}">
        <p14:creationId xmlns:p14="http://schemas.microsoft.com/office/powerpoint/2010/main" val="28340436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normAutofit/>
          </a:bodyPr>
          <a:lstStyle/>
          <a:p>
            <a:r>
              <a:rPr lang="en-US" dirty="0" smtClean="0"/>
              <a:t>WEBS Queries</a:t>
            </a:r>
            <a:endParaRPr lang="en-US" dirty="0"/>
          </a:p>
        </p:txBody>
      </p:sp>
      <p:sp>
        <p:nvSpPr>
          <p:cNvPr id="5" name="Content Placeholder 4"/>
          <p:cNvSpPr>
            <a:spLocks noGrp="1"/>
          </p:cNvSpPr>
          <p:nvPr>
            <p:ph idx="1"/>
          </p:nvPr>
        </p:nvSpPr>
        <p:spPr/>
        <p:txBody>
          <a:bodyPr/>
          <a:lstStyle/>
          <a:p>
            <a:pPr marL="0" indent="0">
              <a:buNone/>
            </a:pPr>
            <a:endParaRPr lang="en-US" sz="2000" dirty="0" smtClean="0"/>
          </a:p>
          <a:p>
            <a:pPr marL="0" indent="0">
              <a:buNone/>
            </a:pPr>
            <a:endParaRPr lang="en-US" sz="2000" dirty="0" smtClean="0"/>
          </a:p>
          <a:p>
            <a:endParaRPr lang="en-US" sz="2000" dirty="0"/>
          </a:p>
        </p:txBody>
      </p:sp>
      <p:sp>
        <p:nvSpPr>
          <p:cNvPr id="3" name="Slide Number Placeholder 2"/>
          <p:cNvSpPr>
            <a:spLocks noGrp="1"/>
          </p:cNvSpPr>
          <p:nvPr>
            <p:ph type="sldNum" sz="quarter" idx="12"/>
          </p:nvPr>
        </p:nvSpPr>
        <p:spPr/>
        <p:txBody>
          <a:bodyPr/>
          <a:lstStyle/>
          <a:p>
            <a:fld id="{AF4633DB-60EA-4E8C-BBF5-C69050585220}" type="slidenum">
              <a:rPr lang="en-US" smtClean="0"/>
              <a:pPr/>
              <a:t>11</a:t>
            </a:fld>
            <a:endParaRPr lang="en-US" dirty="0"/>
          </a:p>
        </p:txBody>
      </p:sp>
      <p:sp>
        <p:nvSpPr>
          <p:cNvPr id="6" name="Rectangle 5"/>
          <p:cNvSpPr/>
          <p:nvPr/>
        </p:nvSpPr>
        <p:spPr>
          <a:xfrm>
            <a:off x="594360" y="3886200"/>
            <a:ext cx="7391400" cy="338554"/>
          </a:xfrm>
          <a:prstGeom prst="rect">
            <a:avLst/>
          </a:prstGeom>
        </p:spPr>
        <p:txBody>
          <a:bodyPr wrap="square">
            <a:spAutoFit/>
          </a:bodyPr>
          <a:lstStyle/>
          <a:p>
            <a:r>
              <a:rPr lang="en-US" sz="1600" dirty="0" smtClean="0"/>
              <a:t>	</a:t>
            </a:r>
            <a:endParaRPr lang="en-US" sz="2400"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 y="1905000"/>
            <a:ext cx="7254239" cy="4157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219200"/>
            <a:ext cx="8458200"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74050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normAutofit/>
          </a:bodyPr>
          <a:lstStyle/>
          <a:p>
            <a:r>
              <a:rPr lang="en-US" dirty="0" smtClean="0"/>
              <a:t>WEBS Queries</a:t>
            </a:r>
            <a:endParaRPr lang="en-US" dirty="0"/>
          </a:p>
        </p:txBody>
      </p:sp>
      <p:sp>
        <p:nvSpPr>
          <p:cNvPr id="3" name="Slide Number Placeholder 2"/>
          <p:cNvSpPr>
            <a:spLocks noGrp="1"/>
          </p:cNvSpPr>
          <p:nvPr>
            <p:ph type="sldNum" sz="quarter" idx="12"/>
          </p:nvPr>
        </p:nvSpPr>
        <p:spPr/>
        <p:txBody>
          <a:bodyPr/>
          <a:lstStyle/>
          <a:p>
            <a:fld id="{AF4633DB-60EA-4E8C-BBF5-C69050585220}" type="slidenum">
              <a:rPr lang="en-US" smtClean="0"/>
              <a:pPr/>
              <a:t>12</a:t>
            </a:fld>
            <a:endParaRPr lang="en-US" dirty="0"/>
          </a:p>
        </p:txBody>
      </p:sp>
      <p:sp>
        <p:nvSpPr>
          <p:cNvPr id="2" name="Content Placeholder 1"/>
          <p:cNvSpPr>
            <a:spLocks noGrp="1"/>
          </p:cNvSpPr>
          <p:nvPr>
            <p:ph idx="1"/>
          </p:nvPr>
        </p:nvSpPr>
        <p:spPr>
          <a:xfrm>
            <a:off x="457200" y="2209800"/>
            <a:ext cx="8229600" cy="1752600"/>
          </a:xfrm>
        </p:spPr>
        <p:txBody>
          <a:bodyPr/>
          <a:lstStyle/>
          <a:p>
            <a:endParaRPr lang="en-US"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52600"/>
            <a:ext cx="861060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38829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4633DB-60EA-4E8C-BBF5-C69050585220}" type="slidenum">
              <a:rPr lang="en-US" smtClean="0"/>
              <a:pPr/>
              <a:t>13</a:t>
            </a:fld>
            <a:endParaRPr lang="en-US" dirty="0"/>
          </a:p>
        </p:txBody>
      </p:sp>
      <p:sp>
        <p:nvSpPr>
          <p:cNvPr id="4" name="Title 3"/>
          <p:cNvSpPr>
            <a:spLocks noGrp="1"/>
          </p:cNvSpPr>
          <p:nvPr>
            <p:ph type="title"/>
          </p:nvPr>
        </p:nvSpPr>
        <p:spPr/>
        <p:txBody>
          <a:bodyPr anchor="ctr">
            <a:normAutofit/>
          </a:bodyPr>
          <a:lstStyle/>
          <a:p>
            <a:r>
              <a:rPr lang="en-US" dirty="0" smtClean="0"/>
              <a:t>WEBS Queries</a:t>
            </a:r>
            <a:endParaRPr lang="en-US" dirty="0"/>
          </a:p>
        </p:txBody>
      </p:sp>
      <p:sp>
        <p:nvSpPr>
          <p:cNvPr id="6" name="Rectangle 5"/>
          <p:cNvSpPr/>
          <p:nvPr/>
        </p:nvSpPr>
        <p:spPr>
          <a:xfrm>
            <a:off x="762000" y="1371600"/>
            <a:ext cx="7391400" cy="1077218"/>
          </a:xfrm>
          <a:prstGeom prst="rect">
            <a:avLst/>
          </a:prstGeom>
        </p:spPr>
        <p:txBody>
          <a:bodyPr wrap="square">
            <a:spAutoFit/>
          </a:bodyPr>
          <a:lstStyle/>
          <a:p>
            <a:endParaRPr lang="en-US" sz="2400" u="sng" dirty="0" smtClean="0"/>
          </a:p>
          <a:p>
            <a:endParaRPr lang="en-US" sz="2200" dirty="0" smtClean="0"/>
          </a:p>
          <a:p>
            <a:r>
              <a:rPr lang="en-US" sz="1600" dirty="0" smtClean="0"/>
              <a:t>                            		</a:t>
            </a:r>
            <a:endParaRPr lang="en-US" sz="24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71600"/>
            <a:ext cx="8153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33070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4633DB-60EA-4E8C-BBF5-C69050585220}" type="slidenum">
              <a:rPr lang="en-US" smtClean="0"/>
              <a:pPr/>
              <a:t>14</a:t>
            </a:fld>
            <a:endParaRPr lang="en-US" dirty="0"/>
          </a:p>
        </p:txBody>
      </p:sp>
      <p:sp>
        <p:nvSpPr>
          <p:cNvPr id="4" name="Title 3"/>
          <p:cNvSpPr>
            <a:spLocks noGrp="1"/>
          </p:cNvSpPr>
          <p:nvPr>
            <p:ph type="title"/>
          </p:nvPr>
        </p:nvSpPr>
        <p:spPr/>
        <p:txBody>
          <a:bodyPr anchor="ctr">
            <a:normAutofit/>
          </a:bodyPr>
          <a:lstStyle/>
          <a:p>
            <a:r>
              <a:rPr lang="en-US" dirty="0" smtClean="0"/>
              <a:t>WEBS Notification Lists</a:t>
            </a:r>
            <a:endParaRPr lang="en-US" dirty="0"/>
          </a:p>
        </p:txBody>
      </p:sp>
      <p:sp>
        <p:nvSpPr>
          <p:cNvPr id="6" name="Rectangle 5"/>
          <p:cNvSpPr/>
          <p:nvPr/>
        </p:nvSpPr>
        <p:spPr>
          <a:xfrm>
            <a:off x="762000" y="1371600"/>
            <a:ext cx="7848598" cy="1077218"/>
          </a:xfrm>
          <a:prstGeom prst="rect">
            <a:avLst/>
          </a:prstGeom>
        </p:spPr>
        <p:txBody>
          <a:bodyPr wrap="square">
            <a:spAutoFit/>
          </a:bodyPr>
          <a:lstStyle/>
          <a:p>
            <a:endParaRPr lang="en-US" sz="2400" u="sng" dirty="0" smtClean="0"/>
          </a:p>
          <a:p>
            <a:endParaRPr lang="en-US" sz="2200" dirty="0" smtClean="0"/>
          </a:p>
          <a:p>
            <a:r>
              <a:rPr lang="en-US" sz="1600" dirty="0" smtClean="0"/>
              <a:t>                            		</a:t>
            </a:r>
            <a:endParaRPr lang="en-US" sz="2400"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41120"/>
            <a:ext cx="7848599" cy="792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990599" y="2416810"/>
            <a:ext cx="7619999" cy="3298190"/>
          </a:xfrm>
          <a:prstGeom prst="rect">
            <a:avLst/>
          </a:prstGeom>
        </p:spPr>
      </p:pic>
    </p:spTree>
    <p:extLst>
      <p:ext uri="{BB962C8B-B14F-4D97-AF65-F5344CB8AC3E}">
        <p14:creationId xmlns:p14="http://schemas.microsoft.com/office/powerpoint/2010/main" val="33657646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4633DB-60EA-4E8C-BBF5-C69050585220}" type="slidenum">
              <a:rPr lang="en-US" smtClean="0"/>
              <a:pPr/>
              <a:t>15</a:t>
            </a:fld>
            <a:endParaRPr lang="en-US" dirty="0"/>
          </a:p>
        </p:txBody>
      </p:sp>
      <p:sp>
        <p:nvSpPr>
          <p:cNvPr id="4" name="Title 3"/>
          <p:cNvSpPr>
            <a:spLocks noGrp="1"/>
          </p:cNvSpPr>
          <p:nvPr>
            <p:ph type="title"/>
          </p:nvPr>
        </p:nvSpPr>
        <p:spPr/>
        <p:txBody>
          <a:bodyPr anchor="ctr">
            <a:normAutofit/>
          </a:bodyPr>
          <a:lstStyle/>
          <a:p>
            <a:r>
              <a:rPr lang="en-US" dirty="0" smtClean="0"/>
              <a:t>WEBS Notification Lists</a:t>
            </a:r>
            <a:endParaRPr lang="en-US" dirty="0"/>
          </a:p>
        </p:txBody>
      </p:sp>
      <p:sp>
        <p:nvSpPr>
          <p:cNvPr id="6" name="Rectangle 5"/>
          <p:cNvSpPr/>
          <p:nvPr/>
        </p:nvSpPr>
        <p:spPr>
          <a:xfrm>
            <a:off x="762000" y="1371600"/>
            <a:ext cx="7848598" cy="1077218"/>
          </a:xfrm>
          <a:prstGeom prst="rect">
            <a:avLst/>
          </a:prstGeom>
        </p:spPr>
        <p:txBody>
          <a:bodyPr wrap="square">
            <a:spAutoFit/>
          </a:bodyPr>
          <a:lstStyle/>
          <a:p>
            <a:endParaRPr lang="en-US" sz="2400" u="sng" dirty="0" smtClean="0"/>
          </a:p>
          <a:p>
            <a:endParaRPr lang="en-US" sz="2200" dirty="0" smtClean="0"/>
          </a:p>
          <a:p>
            <a:r>
              <a:rPr lang="en-US" sz="1600" dirty="0" smtClean="0"/>
              <a:t>                            		</a:t>
            </a:r>
            <a:endParaRPr lang="en-US" sz="2400" dirty="0"/>
          </a:p>
        </p:txBody>
      </p:sp>
      <p:pic>
        <p:nvPicPr>
          <p:cNvPr id="8" name="Picture 7"/>
          <p:cNvPicPr/>
          <p:nvPr/>
        </p:nvPicPr>
        <p:blipFill rotWithShape="1">
          <a:blip r:embed="rId3">
            <a:extLst>
              <a:ext uri="{28A0092B-C50C-407E-A947-70E740481C1C}">
                <a14:useLocalDpi xmlns:a14="http://schemas.microsoft.com/office/drawing/2010/main" val="0"/>
              </a:ext>
            </a:extLst>
          </a:blip>
          <a:srcRect l="21522" b="4018"/>
          <a:stretch/>
        </p:blipFill>
        <p:spPr>
          <a:xfrm>
            <a:off x="762000" y="1219200"/>
            <a:ext cx="7239000" cy="4800600"/>
          </a:xfrm>
          <a:prstGeom prst="rect">
            <a:avLst/>
          </a:prstGeom>
        </p:spPr>
      </p:pic>
    </p:spTree>
    <p:extLst>
      <p:ext uri="{BB962C8B-B14F-4D97-AF65-F5344CB8AC3E}">
        <p14:creationId xmlns:p14="http://schemas.microsoft.com/office/powerpoint/2010/main" val="5623246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4633DB-60EA-4E8C-BBF5-C69050585220}" type="slidenum">
              <a:rPr lang="en-US" smtClean="0"/>
              <a:pPr/>
              <a:t>16</a:t>
            </a:fld>
            <a:endParaRPr lang="en-US" dirty="0"/>
          </a:p>
        </p:txBody>
      </p:sp>
      <p:sp>
        <p:nvSpPr>
          <p:cNvPr id="4" name="Title 3"/>
          <p:cNvSpPr>
            <a:spLocks noGrp="1"/>
          </p:cNvSpPr>
          <p:nvPr>
            <p:ph type="title"/>
          </p:nvPr>
        </p:nvSpPr>
        <p:spPr/>
        <p:txBody>
          <a:bodyPr anchor="ctr">
            <a:normAutofit/>
          </a:bodyPr>
          <a:lstStyle/>
          <a:p>
            <a:r>
              <a:rPr lang="en-US" dirty="0" smtClean="0"/>
              <a:t>WEBS Notification Lists</a:t>
            </a:r>
            <a:endParaRPr lang="en-US" dirty="0"/>
          </a:p>
        </p:txBody>
      </p:sp>
      <p:sp>
        <p:nvSpPr>
          <p:cNvPr id="6" name="Rectangle 5"/>
          <p:cNvSpPr/>
          <p:nvPr/>
        </p:nvSpPr>
        <p:spPr>
          <a:xfrm>
            <a:off x="762000" y="1371600"/>
            <a:ext cx="7848598" cy="1077218"/>
          </a:xfrm>
          <a:prstGeom prst="rect">
            <a:avLst/>
          </a:prstGeom>
        </p:spPr>
        <p:txBody>
          <a:bodyPr wrap="square">
            <a:spAutoFit/>
          </a:bodyPr>
          <a:lstStyle/>
          <a:p>
            <a:endParaRPr lang="en-US" sz="2400" u="sng" dirty="0" smtClean="0"/>
          </a:p>
          <a:p>
            <a:endParaRPr lang="en-US" sz="2200" dirty="0" smtClean="0"/>
          </a:p>
          <a:p>
            <a:r>
              <a:rPr lang="en-US" sz="1600" dirty="0" smtClean="0"/>
              <a:t>                            		</a:t>
            </a:r>
            <a:endParaRPr lang="en-US" sz="2400" dirty="0"/>
          </a:p>
        </p:txBody>
      </p:sp>
      <p:pic>
        <p:nvPicPr>
          <p:cNvPr id="7" name="Picture 6"/>
          <p:cNvPicPr/>
          <p:nvPr/>
        </p:nvPicPr>
        <p:blipFill rotWithShape="1">
          <a:blip r:embed="rId3">
            <a:extLst>
              <a:ext uri="{28A0092B-C50C-407E-A947-70E740481C1C}">
                <a14:useLocalDpi xmlns:a14="http://schemas.microsoft.com/office/drawing/2010/main" val="0"/>
              </a:ext>
            </a:extLst>
          </a:blip>
          <a:srcRect l="21282" t="11596"/>
          <a:stretch/>
        </p:blipFill>
        <p:spPr>
          <a:xfrm>
            <a:off x="609600" y="1371600"/>
            <a:ext cx="7391400" cy="4876800"/>
          </a:xfrm>
          <a:prstGeom prst="rect">
            <a:avLst/>
          </a:prstGeom>
        </p:spPr>
      </p:pic>
    </p:spTree>
    <p:extLst>
      <p:ext uri="{BB962C8B-B14F-4D97-AF65-F5344CB8AC3E}">
        <p14:creationId xmlns:p14="http://schemas.microsoft.com/office/powerpoint/2010/main" val="9081205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4633DB-60EA-4E8C-BBF5-C69050585220}" type="slidenum">
              <a:rPr lang="en-US" smtClean="0"/>
              <a:pPr/>
              <a:t>17</a:t>
            </a:fld>
            <a:endParaRPr lang="en-US" dirty="0"/>
          </a:p>
        </p:txBody>
      </p:sp>
      <p:sp>
        <p:nvSpPr>
          <p:cNvPr id="4" name="Title 3"/>
          <p:cNvSpPr>
            <a:spLocks noGrp="1"/>
          </p:cNvSpPr>
          <p:nvPr>
            <p:ph type="title"/>
          </p:nvPr>
        </p:nvSpPr>
        <p:spPr/>
        <p:txBody>
          <a:bodyPr anchor="ctr">
            <a:normAutofit/>
          </a:bodyPr>
          <a:lstStyle/>
          <a:p>
            <a:r>
              <a:rPr lang="en-US" dirty="0" smtClean="0"/>
              <a:t>WEBS Reports</a:t>
            </a:r>
            <a:endParaRPr lang="en-US" dirty="0"/>
          </a:p>
        </p:txBody>
      </p:sp>
      <p:sp>
        <p:nvSpPr>
          <p:cNvPr id="6" name="Rectangle 5"/>
          <p:cNvSpPr/>
          <p:nvPr/>
        </p:nvSpPr>
        <p:spPr>
          <a:xfrm>
            <a:off x="762000" y="1371600"/>
            <a:ext cx="7848598" cy="1077218"/>
          </a:xfrm>
          <a:prstGeom prst="rect">
            <a:avLst/>
          </a:prstGeom>
        </p:spPr>
        <p:txBody>
          <a:bodyPr wrap="square">
            <a:spAutoFit/>
          </a:bodyPr>
          <a:lstStyle/>
          <a:p>
            <a:endParaRPr lang="en-US" sz="2400" u="sng" dirty="0" smtClean="0"/>
          </a:p>
          <a:p>
            <a:endParaRPr lang="en-US" sz="2200" dirty="0" smtClean="0"/>
          </a:p>
          <a:p>
            <a:r>
              <a:rPr lang="en-US" sz="1600" dirty="0" smtClean="0"/>
              <a:t>                            		</a:t>
            </a:r>
            <a:endParaRPr lang="en-US" sz="2400"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71600"/>
            <a:ext cx="69342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1719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4633DB-60EA-4E8C-BBF5-C69050585220}" type="slidenum">
              <a:rPr lang="en-US" smtClean="0"/>
              <a:pPr/>
              <a:t>18</a:t>
            </a:fld>
            <a:endParaRPr lang="en-US" dirty="0"/>
          </a:p>
        </p:txBody>
      </p:sp>
      <p:sp>
        <p:nvSpPr>
          <p:cNvPr id="4" name="Title 3"/>
          <p:cNvSpPr>
            <a:spLocks noGrp="1"/>
          </p:cNvSpPr>
          <p:nvPr>
            <p:ph type="title"/>
          </p:nvPr>
        </p:nvSpPr>
        <p:spPr/>
        <p:txBody>
          <a:bodyPr anchor="ctr">
            <a:normAutofit/>
          </a:bodyPr>
          <a:lstStyle/>
          <a:p>
            <a:r>
              <a:rPr lang="en-US" dirty="0" smtClean="0"/>
              <a:t>WEBS Reports</a:t>
            </a:r>
            <a:endParaRPr lang="en-US" dirty="0"/>
          </a:p>
        </p:txBody>
      </p:sp>
      <p:sp>
        <p:nvSpPr>
          <p:cNvPr id="6" name="Rectangle 5"/>
          <p:cNvSpPr/>
          <p:nvPr/>
        </p:nvSpPr>
        <p:spPr>
          <a:xfrm>
            <a:off x="762000" y="1371600"/>
            <a:ext cx="7848598" cy="1077218"/>
          </a:xfrm>
          <a:prstGeom prst="rect">
            <a:avLst/>
          </a:prstGeom>
        </p:spPr>
        <p:txBody>
          <a:bodyPr wrap="square">
            <a:spAutoFit/>
          </a:bodyPr>
          <a:lstStyle/>
          <a:p>
            <a:pPr algn="ctr"/>
            <a:endParaRPr lang="en-US" sz="2400" dirty="0" smtClean="0"/>
          </a:p>
          <a:p>
            <a:endParaRPr lang="en-US" sz="2200" dirty="0" smtClean="0"/>
          </a:p>
          <a:p>
            <a:r>
              <a:rPr lang="en-US" sz="1600" dirty="0" smtClean="0"/>
              <a:t>                            		</a:t>
            </a:r>
            <a:endParaRPr lang="en-US" sz="2400"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1343918"/>
            <a:ext cx="8763000"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799" y="2448818"/>
            <a:ext cx="7620001" cy="399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6809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4633DB-60EA-4E8C-BBF5-C69050585220}" type="slidenum">
              <a:rPr lang="en-US" smtClean="0"/>
              <a:pPr/>
              <a:t>19</a:t>
            </a:fld>
            <a:endParaRPr lang="en-US" dirty="0"/>
          </a:p>
        </p:txBody>
      </p:sp>
      <p:sp>
        <p:nvSpPr>
          <p:cNvPr id="4" name="Title 3"/>
          <p:cNvSpPr>
            <a:spLocks noGrp="1"/>
          </p:cNvSpPr>
          <p:nvPr>
            <p:ph type="title"/>
          </p:nvPr>
        </p:nvSpPr>
        <p:spPr/>
        <p:txBody>
          <a:bodyPr anchor="ctr">
            <a:normAutofit/>
          </a:bodyPr>
          <a:lstStyle/>
          <a:p>
            <a:r>
              <a:rPr lang="en-US" dirty="0" smtClean="0"/>
              <a:t>WEBS Reports</a:t>
            </a:r>
            <a:endParaRPr lang="en-US" dirty="0"/>
          </a:p>
        </p:txBody>
      </p:sp>
      <p:sp>
        <p:nvSpPr>
          <p:cNvPr id="6" name="Rectangle 5"/>
          <p:cNvSpPr/>
          <p:nvPr/>
        </p:nvSpPr>
        <p:spPr>
          <a:xfrm>
            <a:off x="762000" y="1371600"/>
            <a:ext cx="7848598" cy="1077218"/>
          </a:xfrm>
          <a:prstGeom prst="rect">
            <a:avLst/>
          </a:prstGeom>
        </p:spPr>
        <p:txBody>
          <a:bodyPr wrap="square">
            <a:spAutoFit/>
          </a:bodyPr>
          <a:lstStyle/>
          <a:p>
            <a:pPr algn="ctr"/>
            <a:endParaRPr lang="en-US" sz="2400" dirty="0" smtClean="0"/>
          </a:p>
          <a:p>
            <a:endParaRPr lang="en-US" sz="2200" dirty="0" smtClean="0"/>
          </a:p>
          <a:p>
            <a:r>
              <a:rPr lang="en-US" sz="1600" dirty="0" smtClean="0"/>
              <a:t>                            		</a:t>
            </a:r>
            <a:endParaRPr lang="en-US" sz="2400"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1295400"/>
            <a:ext cx="7543801" cy="4957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33526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4633DB-60EA-4E8C-BBF5-C69050585220}" type="slidenum">
              <a:rPr lang="en-US" smtClean="0"/>
              <a:pPr/>
              <a:t>2</a:t>
            </a:fld>
            <a:endParaRPr lang="en-US" dirty="0"/>
          </a:p>
        </p:txBody>
      </p:sp>
      <p:sp>
        <p:nvSpPr>
          <p:cNvPr id="4" name="Title 3"/>
          <p:cNvSpPr>
            <a:spLocks noGrp="1"/>
          </p:cNvSpPr>
          <p:nvPr>
            <p:ph type="title"/>
          </p:nvPr>
        </p:nvSpPr>
        <p:spPr/>
        <p:txBody>
          <a:bodyPr/>
          <a:lstStyle/>
          <a:p>
            <a:r>
              <a:rPr lang="en-US" dirty="0" smtClean="0"/>
              <a:t>WEBS Queries</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1295400"/>
            <a:ext cx="7296150" cy="484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V="1">
            <a:off x="0" y="3276600"/>
            <a:ext cx="533400" cy="990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85261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4633DB-60EA-4E8C-BBF5-C69050585220}" type="slidenum">
              <a:rPr lang="en-US" smtClean="0"/>
              <a:pPr/>
              <a:t>20</a:t>
            </a:fld>
            <a:endParaRPr lang="en-US" dirty="0"/>
          </a:p>
        </p:txBody>
      </p:sp>
      <p:sp>
        <p:nvSpPr>
          <p:cNvPr id="4" name="Title 3"/>
          <p:cNvSpPr>
            <a:spLocks noGrp="1"/>
          </p:cNvSpPr>
          <p:nvPr>
            <p:ph type="title"/>
          </p:nvPr>
        </p:nvSpPr>
        <p:spPr/>
        <p:txBody>
          <a:bodyPr anchor="ctr">
            <a:normAutofit/>
          </a:bodyPr>
          <a:lstStyle/>
          <a:p>
            <a:r>
              <a:rPr lang="en-US" dirty="0" smtClean="0"/>
              <a:t>WEBS Reports</a:t>
            </a:r>
            <a:endParaRPr lang="en-US" dirty="0"/>
          </a:p>
        </p:txBody>
      </p:sp>
      <p:sp>
        <p:nvSpPr>
          <p:cNvPr id="6" name="Rectangle 5"/>
          <p:cNvSpPr/>
          <p:nvPr/>
        </p:nvSpPr>
        <p:spPr>
          <a:xfrm>
            <a:off x="762000" y="1371600"/>
            <a:ext cx="7848598" cy="1077218"/>
          </a:xfrm>
          <a:prstGeom prst="rect">
            <a:avLst/>
          </a:prstGeom>
        </p:spPr>
        <p:txBody>
          <a:bodyPr wrap="square">
            <a:spAutoFit/>
          </a:bodyPr>
          <a:lstStyle/>
          <a:p>
            <a:pPr algn="ctr"/>
            <a:endParaRPr lang="en-US" sz="2400" dirty="0" smtClean="0"/>
          </a:p>
          <a:p>
            <a:endParaRPr lang="en-US" sz="2200" dirty="0" smtClean="0"/>
          </a:p>
          <a:p>
            <a:r>
              <a:rPr lang="en-US" sz="1600" dirty="0" smtClean="0"/>
              <a:t>                            		</a:t>
            </a:r>
            <a:endParaRPr lang="en-US" sz="2400"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1295401"/>
            <a:ext cx="7772400" cy="4714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48848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4633DB-60EA-4E8C-BBF5-C69050585220}" type="slidenum">
              <a:rPr lang="en-US" smtClean="0"/>
              <a:pPr/>
              <a:t>21</a:t>
            </a:fld>
            <a:endParaRPr lang="en-US" dirty="0"/>
          </a:p>
        </p:txBody>
      </p:sp>
      <p:sp>
        <p:nvSpPr>
          <p:cNvPr id="4" name="Title 3"/>
          <p:cNvSpPr>
            <a:spLocks noGrp="1"/>
          </p:cNvSpPr>
          <p:nvPr>
            <p:ph type="title"/>
          </p:nvPr>
        </p:nvSpPr>
        <p:spPr/>
        <p:txBody>
          <a:bodyPr anchor="ctr">
            <a:normAutofit/>
          </a:bodyPr>
          <a:lstStyle/>
          <a:p>
            <a:r>
              <a:rPr lang="en-US" dirty="0" smtClean="0"/>
              <a:t>WEBS Reports</a:t>
            </a:r>
            <a:endParaRPr lang="en-US" dirty="0"/>
          </a:p>
        </p:txBody>
      </p:sp>
      <p:sp>
        <p:nvSpPr>
          <p:cNvPr id="6" name="Rectangle 5"/>
          <p:cNvSpPr/>
          <p:nvPr/>
        </p:nvSpPr>
        <p:spPr>
          <a:xfrm>
            <a:off x="762000" y="1371600"/>
            <a:ext cx="7848598" cy="1077218"/>
          </a:xfrm>
          <a:prstGeom prst="rect">
            <a:avLst/>
          </a:prstGeom>
        </p:spPr>
        <p:txBody>
          <a:bodyPr wrap="square">
            <a:spAutoFit/>
          </a:bodyPr>
          <a:lstStyle/>
          <a:p>
            <a:pPr algn="ctr"/>
            <a:endParaRPr lang="en-US" sz="2400" dirty="0" smtClean="0"/>
          </a:p>
          <a:p>
            <a:endParaRPr lang="en-US" sz="2200" dirty="0" smtClean="0"/>
          </a:p>
          <a:p>
            <a:r>
              <a:rPr lang="en-US" sz="1600" dirty="0" smtClean="0"/>
              <a:t>                            		</a:t>
            </a:r>
            <a:endParaRPr lang="en-US" sz="2400"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1371600"/>
            <a:ext cx="7467601"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69853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4633DB-60EA-4E8C-BBF5-C69050585220}" type="slidenum">
              <a:rPr lang="en-US" smtClean="0"/>
              <a:pPr/>
              <a:t>22</a:t>
            </a:fld>
            <a:endParaRPr lang="en-US" dirty="0"/>
          </a:p>
        </p:txBody>
      </p:sp>
      <p:sp>
        <p:nvSpPr>
          <p:cNvPr id="4" name="Title 3"/>
          <p:cNvSpPr>
            <a:spLocks noGrp="1"/>
          </p:cNvSpPr>
          <p:nvPr>
            <p:ph type="title"/>
          </p:nvPr>
        </p:nvSpPr>
        <p:spPr/>
        <p:txBody>
          <a:bodyPr anchor="ctr">
            <a:normAutofit/>
          </a:bodyPr>
          <a:lstStyle/>
          <a:p>
            <a:r>
              <a:rPr lang="en-US" dirty="0" smtClean="0"/>
              <a:t>WEBS Reports</a:t>
            </a:r>
            <a:endParaRPr lang="en-US" dirty="0"/>
          </a:p>
        </p:txBody>
      </p:sp>
      <p:sp>
        <p:nvSpPr>
          <p:cNvPr id="6" name="Rectangle 5"/>
          <p:cNvSpPr/>
          <p:nvPr/>
        </p:nvSpPr>
        <p:spPr>
          <a:xfrm>
            <a:off x="762000" y="1371600"/>
            <a:ext cx="7848598" cy="1077218"/>
          </a:xfrm>
          <a:prstGeom prst="rect">
            <a:avLst/>
          </a:prstGeom>
        </p:spPr>
        <p:txBody>
          <a:bodyPr wrap="square">
            <a:spAutoFit/>
          </a:bodyPr>
          <a:lstStyle/>
          <a:p>
            <a:pPr algn="ctr"/>
            <a:endParaRPr lang="en-US" sz="2400" dirty="0" smtClean="0"/>
          </a:p>
          <a:p>
            <a:endParaRPr lang="en-US" sz="2200" dirty="0" smtClean="0"/>
          </a:p>
          <a:p>
            <a:r>
              <a:rPr lang="en-US" sz="1600" dirty="0" smtClean="0"/>
              <a:t>                            		</a:t>
            </a:r>
            <a:endParaRPr lang="en-US" sz="2400" dirty="0"/>
          </a:p>
        </p:txBody>
      </p:sp>
      <p:pic>
        <p:nvPicPr>
          <p:cNvPr id="19458" name="Picture 2" descr="C:\Users\Rlinvil\AppData\Local\Microsoft\Windows\Temporary Internet Files\Content.Outlook\ZEJRI43C\WEBS Report (2).jpg"/>
          <p:cNvPicPr>
            <a:picLocks noChangeAspect="1" noChangeArrowheads="1"/>
          </p:cNvPicPr>
          <p:nvPr/>
        </p:nvPicPr>
        <p:blipFill rotWithShape="1">
          <a:blip r:embed="rId3">
            <a:extLst>
              <a:ext uri="{28A0092B-C50C-407E-A947-70E740481C1C}">
                <a14:useLocalDpi xmlns:a14="http://schemas.microsoft.com/office/drawing/2010/main" val="0"/>
              </a:ext>
            </a:extLst>
          </a:blip>
          <a:srcRect t="19336" r="42667"/>
          <a:stretch/>
        </p:blipFill>
        <p:spPr bwMode="auto">
          <a:xfrm>
            <a:off x="457200" y="1219200"/>
            <a:ext cx="739140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1721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4633DB-60EA-4E8C-BBF5-C69050585220}" type="slidenum">
              <a:rPr lang="en-US" smtClean="0"/>
              <a:pPr/>
              <a:t>23</a:t>
            </a:fld>
            <a:endParaRPr lang="en-US" dirty="0"/>
          </a:p>
        </p:txBody>
      </p:sp>
      <p:sp>
        <p:nvSpPr>
          <p:cNvPr id="4" name="Title 3"/>
          <p:cNvSpPr>
            <a:spLocks noGrp="1"/>
          </p:cNvSpPr>
          <p:nvPr>
            <p:ph type="title"/>
          </p:nvPr>
        </p:nvSpPr>
        <p:spPr/>
        <p:txBody>
          <a:bodyPr anchor="ctr">
            <a:normAutofit/>
          </a:bodyPr>
          <a:lstStyle/>
          <a:p>
            <a:r>
              <a:rPr lang="en-US" dirty="0" smtClean="0"/>
              <a:t>WEBS Reports</a:t>
            </a:r>
            <a:endParaRPr lang="en-US" dirty="0"/>
          </a:p>
        </p:txBody>
      </p:sp>
      <p:sp>
        <p:nvSpPr>
          <p:cNvPr id="6" name="Rectangle 5"/>
          <p:cNvSpPr/>
          <p:nvPr/>
        </p:nvSpPr>
        <p:spPr>
          <a:xfrm>
            <a:off x="762000" y="1371600"/>
            <a:ext cx="7848598" cy="1077218"/>
          </a:xfrm>
          <a:prstGeom prst="rect">
            <a:avLst/>
          </a:prstGeom>
        </p:spPr>
        <p:txBody>
          <a:bodyPr wrap="square">
            <a:spAutoFit/>
          </a:bodyPr>
          <a:lstStyle/>
          <a:p>
            <a:pPr algn="ctr"/>
            <a:endParaRPr lang="en-US" sz="2400" dirty="0" smtClean="0"/>
          </a:p>
          <a:p>
            <a:endParaRPr lang="en-US" sz="2200" dirty="0" smtClean="0"/>
          </a:p>
          <a:p>
            <a:r>
              <a:rPr lang="en-US" sz="1600" dirty="0" smtClean="0"/>
              <a:t>                            		</a:t>
            </a:r>
            <a:endParaRPr lang="en-US" sz="2400" dirty="0"/>
          </a:p>
        </p:txBody>
      </p:sp>
      <p:pic>
        <p:nvPicPr>
          <p:cNvPr id="19458" name="Picture 2" descr="C:\Users\Rlinvil\AppData\Local\Microsoft\Windows\Temporary Internet Files\Content.Outlook\ZEJRI43C\WEBS Report (2).jpg"/>
          <p:cNvPicPr>
            <a:picLocks noChangeAspect="1" noChangeArrowheads="1"/>
          </p:cNvPicPr>
          <p:nvPr/>
        </p:nvPicPr>
        <p:blipFill rotWithShape="1">
          <a:blip r:embed="rId3">
            <a:extLst>
              <a:ext uri="{28A0092B-C50C-407E-A947-70E740481C1C}">
                <a14:useLocalDpi xmlns:a14="http://schemas.microsoft.com/office/drawing/2010/main" val="0"/>
              </a:ext>
            </a:extLst>
          </a:blip>
          <a:srcRect t="19336" r="42667"/>
          <a:stretch/>
        </p:blipFill>
        <p:spPr bwMode="auto">
          <a:xfrm>
            <a:off x="457200" y="1219200"/>
            <a:ext cx="739140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3999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4633DB-60EA-4E8C-BBF5-C69050585220}" type="slidenum">
              <a:rPr lang="en-US" smtClean="0"/>
              <a:pPr/>
              <a:t>24</a:t>
            </a:fld>
            <a:endParaRPr lang="en-US" dirty="0"/>
          </a:p>
        </p:txBody>
      </p:sp>
      <p:sp>
        <p:nvSpPr>
          <p:cNvPr id="4" name="Title 3"/>
          <p:cNvSpPr>
            <a:spLocks noGrp="1"/>
          </p:cNvSpPr>
          <p:nvPr>
            <p:ph type="title"/>
          </p:nvPr>
        </p:nvSpPr>
        <p:spPr/>
        <p:txBody>
          <a:bodyPr anchor="ctr">
            <a:normAutofit/>
          </a:bodyPr>
          <a:lstStyle/>
          <a:p>
            <a:r>
              <a:rPr lang="en-US" dirty="0" smtClean="0"/>
              <a:t>WEBS Reports</a:t>
            </a:r>
            <a:endParaRPr lang="en-US" dirty="0"/>
          </a:p>
        </p:txBody>
      </p:sp>
      <p:sp>
        <p:nvSpPr>
          <p:cNvPr id="6" name="Rectangle 5"/>
          <p:cNvSpPr/>
          <p:nvPr/>
        </p:nvSpPr>
        <p:spPr>
          <a:xfrm>
            <a:off x="762000" y="1371600"/>
            <a:ext cx="7848598" cy="1077218"/>
          </a:xfrm>
          <a:prstGeom prst="rect">
            <a:avLst/>
          </a:prstGeom>
        </p:spPr>
        <p:txBody>
          <a:bodyPr wrap="square">
            <a:spAutoFit/>
          </a:bodyPr>
          <a:lstStyle/>
          <a:p>
            <a:pPr algn="ctr"/>
            <a:endParaRPr lang="en-US" sz="2400" dirty="0" smtClean="0"/>
          </a:p>
          <a:p>
            <a:endParaRPr lang="en-US" sz="2200" dirty="0" smtClean="0"/>
          </a:p>
          <a:p>
            <a:r>
              <a:rPr lang="en-US" sz="1600" dirty="0" smtClean="0"/>
              <a:t>                            		</a:t>
            </a:r>
            <a:endParaRPr lang="en-US" sz="2400" dirty="0"/>
          </a:p>
        </p:txBody>
      </p:sp>
      <p:pic>
        <p:nvPicPr>
          <p:cNvPr id="26626" name="Picture 2" descr="C:\Users\Rlinvil\AppData\Local\Microsoft\Windows\Temporary Internet Files\Content.Outlook\ZEJRI43C\WEBS Record Bid Results.jpg"/>
          <p:cNvPicPr>
            <a:picLocks noChangeAspect="1" noChangeArrowheads="1"/>
          </p:cNvPicPr>
          <p:nvPr/>
        </p:nvPicPr>
        <p:blipFill rotWithShape="1">
          <a:blip r:embed="rId3">
            <a:extLst>
              <a:ext uri="{28A0092B-C50C-407E-A947-70E740481C1C}">
                <a14:useLocalDpi xmlns:a14="http://schemas.microsoft.com/office/drawing/2010/main" val="0"/>
              </a:ext>
            </a:extLst>
          </a:blip>
          <a:srcRect l="11000" t="15538" r="40333" b="43231"/>
          <a:stretch/>
        </p:blipFill>
        <p:spPr bwMode="auto">
          <a:xfrm>
            <a:off x="609600" y="3962400"/>
            <a:ext cx="4450080" cy="2042160"/>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descr="C:\Users\Rlinvil\AppData\Local\Microsoft\Windows\Temporary Internet Files\Content.Outlook\ZEJRI43C\WEBS Record Bid Results.jpg"/>
          <p:cNvPicPr>
            <a:picLocks noChangeAspect="1" noChangeArrowheads="1"/>
          </p:cNvPicPr>
          <p:nvPr/>
        </p:nvPicPr>
        <p:blipFill rotWithShape="1">
          <a:blip r:embed="rId3">
            <a:extLst>
              <a:ext uri="{28A0092B-C50C-407E-A947-70E740481C1C}">
                <a14:useLocalDpi xmlns:a14="http://schemas.microsoft.com/office/drawing/2010/main" val="0"/>
              </a:ext>
            </a:extLst>
          </a:blip>
          <a:srcRect l="36000" t="16153" r="41000" b="72463"/>
          <a:stretch/>
        </p:blipFill>
        <p:spPr bwMode="auto">
          <a:xfrm>
            <a:off x="762000" y="1371600"/>
            <a:ext cx="7957751" cy="21336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2834640" y="4114800"/>
            <a:ext cx="242316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V="1">
            <a:off x="5257800" y="3657600"/>
            <a:ext cx="2057400" cy="533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51647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4633DB-60EA-4E8C-BBF5-C69050585220}" type="slidenum">
              <a:rPr lang="en-US" smtClean="0"/>
              <a:pPr/>
              <a:t>25</a:t>
            </a:fld>
            <a:endParaRPr lang="en-US" dirty="0"/>
          </a:p>
        </p:txBody>
      </p:sp>
      <p:sp>
        <p:nvSpPr>
          <p:cNvPr id="4" name="Title 3"/>
          <p:cNvSpPr>
            <a:spLocks noGrp="1"/>
          </p:cNvSpPr>
          <p:nvPr>
            <p:ph type="title"/>
          </p:nvPr>
        </p:nvSpPr>
        <p:spPr/>
        <p:txBody>
          <a:bodyPr anchor="ctr">
            <a:normAutofit/>
          </a:bodyPr>
          <a:lstStyle/>
          <a:p>
            <a:r>
              <a:rPr lang="en-US" dirty="0" smtClean="0"/>
              <a:t>WEBS Reports</a:t>
            </a:r>
            <a:endParaRPr lang="en-US" dirty="0"/>
          </a:p>
        </p:txBody>
      </p:sp>
      <p:sp>
        <p:nvSpPr>
          <p:cNvPr id="6" name="Rectangle 5"/>
          <p:cNvSpPr/>
          <p:nvPr/>
        </p:nvSpPr>
        <p:spPr>
          <a:xfrm>
            <a:off x="762000" y="1371600"/>
            <a:ext cx="7848598" cy="1077218"/>
          </a:xfrm>
          <a:prstGeom prst="rect">
            <a:avLst/>
          </a:prstGeom>
        </p:spPr>
        <p:txBody>
          <a:bodyPr wrap="square">
            <a:spAutoFit/>
          </a:bodyPr>
          <a:lstStyle/>
          <a:p>
            <a:pPr algn="ctr"/>
            <a:endParaRPr lang="en-US" sz="2400" dirty="0" smtClean="0"/>
          </a:p>
          <a:p>
            <a:endParaRPr lang="en-US" sz="2200" dirty="0" smtClean="0"/>
          </a:p>
          <a:p>
            <a:r>
              <a:rPr lang="en-US" sz="1600" dirty="0" smtClean="0"/>
              <a:t>                            		</a:t>
            </a:r>
            <a:endParaRPr lang="en-US" sz="2400" dirty="0"/>
          </a:p>
        </p:txBody>
      </p:sp>
      <p:pic>
        <p:nvPicPr>
          <p:cNvPr id="2048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0533"/>
          <a:stretch/>
        </p:blipFill>
        <p:spPr bwMode="auto">
          <a:xfrm>
            <a:off x="457200" y="1219200"/>
            <a:ext cx="7467600" cy="520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57927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4633DB-60EA-4E8C-BBF5-C69050585220}" type="slidenum">
              <a:rPr lang="en-US" smtClean="0"/>
              <a:pPr/>
              <a:t>26</a:t>
            </a:fld>
            <a:endParaRPr lang="en-US" dirty="0"/>
          </a:p>
        </p:txBody>
      </p:sp>
      <p:sp>
        <p:nvSpPr>
          <p:cNvPr id="4" name="Title 3"/>
          <p:cNvSpPr>
            <a:spLocks noGrp="1"/>
          </p:cNvSpPr>
          <p:nvPr>
            <p:ph type="title"/>
          </p:nvPr>
        </p:nvSpPr>
        <p:spPr/>
        <p:txBody>
          <a:bodyPr anchor="ctr">
            <a:normAutofit/>
          </a:bodyPr>
          <a:lstStyle/>
          <a:p>
            <a:r>
              <a:rPr lang="en-US" dirty="0" smtClean="0"/>
              <a:t>WEBS Reports</a:t>
            </a:r>
            <a:endParaRPr lang="en-US" dirty="0"/>
          </a:p>
        </p:txBody>
      </p:sp>
      <p:sp>
        <p:nvSpPr>
          <p:cNvPr id="6" name="Rectangle 5"/>
          <p:cNvSpPr/>
          <p:nvPr/>
        </p:nvSpPr>
        <p:spPr>
          <a:xfrm>
            <a:off x="762000" y="1371600"/>
            <a:ext cx="7848598" cy="1077218"/>
          </a:xfrm>
          <a:prstGeom prst="rect">
            <a:avLst/>
          </a:prstGeom>
        </p:spPr>
        <p:txBody>
          <a:bodyPr wrap="square">
            <a:spAutoFit/>
          </a:bodyPr>
          <a:lstStyle/>
          <a:p>
            <a:pPr algn="ctr"/>
            <a:endParaRPr lang="en-US" sz="2400" dirty="0" smtClean="0"/>
          </a:p>
          <a:p>
            <a:endParaRPr lang="en-US" sz="2200" dirty="0" smtClean="0"/>
          </a:p>
          <a:p>
            <a:r>
              <a:rPr lang="en-US" sz="1600" dirty="0" smtClean="0"/>
              <a:t>                            		</a:t>
            </a:r>
            <a:endParaRPr lang="en-US" sz="2400" dirty="0"/>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1371600"/>
            <a:ext cx="7391401"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0926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4633DB-60EA-4E8C-BBF5-C69050585220}" type="slidenum">
              <a:rPr lang="en-US" smtClean="0"/>
              <a:pPr/>
              <a:t>27</a:t>
            </a:fld>
            <a:endParaRPr lang="en-US" dirty="0"/>
          </a:p>
        </p:txBody>
      </p:sp>
      <p:sp>
        <p:nvSpPr>
          <p:cNvPr id="4" name="Title 3"/>
          <p:cNvSpPr>
            <a:spLocks noGrp="1"/>
          </p:cNvSpPr>
          <p:nvPr>
            <p:ph type="title"/>
          </p:nvPr>
        </p:nvSpPr>
        <p:spPr/>
        <p:txBody>
          <a:bodyPr anchor="ctr">
            <a:normAutofit/>
          </a:bodyPr>
          <a:lstStyle/>
          <a:p>
            <a:r>
              <a:rPr lang="en-US" dirty="0" smtClean="0"/>
              <a:t>WEBS Reports</a:t>
            </a:r>
            <a:endParaRPr lang="en-US" dirty="0"/>
          </a:p>
        </p:txBody>
      </p:sp>
      <p:sp>
        <p:nvSpPr>
          <p:cNvPr id="6" name="Rectangle 5"/>
          <p:cNvSpPr/>
          <p:nvPr/>
        </p:nvSpPr>
        <p:spPr>
          <a:xfrm>
            <a:off x="762000" y="1371600"/>
            <a:ext cx="7848598" cy="1077218"/>
          </a:xfrm>
          <a:prstGeom prst="rect">
            <a:avLst/>
          </a:prstGeom>
        </p:spPr>
        <p:txBody>
          <a:bodyPr wrap="square">
            <a:spAutoFit/>
          </a:bodyPr>
          <a:lstStyle/>
          <a:p>
            <a:pPr algn="ctr"/>
            <a:endParaRPr lang="en-US" sz="2400" dirty="0" smtClean="0"/>
          </a:p>
          <a:p>
            <a:endParaRPr lang="en-US" sz="2200" dirty="0" smtClean="0"/>
          </a:p>
          <a:p>
            <a:r>
              <a:rPr lang="en-US" sz="1600" dirty="0" smtClean="0"/>
              <a:t>                            		</a:t>
            </a:r>
            <a:endParaRPr lang="en-US" sz="2400" dirty="0"/>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1371600"/>
            <a:ext cx="7696201" cy="497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96492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4633DB-60EA-4E8C-BBF5-C69050585220}" type="slidenum">
              <a:rPr lang="en-US" smtClean="0"/>
              <a:pPr/>
              <a:t>28</a:t>
            </a:fld>
            <a:endParaRPr lang="en-US" dirty="0"/>
          </a:p>
        </p:txBody>
      </p:sp>
      <p:sp>
        <p:nvSpPr>
          <p:cNvPr id="4" name="Title 3"/>
          <p:cNvSpPr>
            <a:spLocks noGrp="1"/>
          </p:cNvSpPr>
          <p:nvPr>
            <p:ph type="title"/>
          </p:nvPr>
        </p:nvSpPr>
        <p:spPr/>
        <p:txBody>
          <a:bodyPr anchor="ctr">
            <a:normAutofit/>
          </a:bodyPr>
          <a:lstStyle/>
          <a:p>
            <a:r>
              <a:rPr lang="en-US" dirty="0" smtClean="0"/>
              <a:t>WEBS Reports</a:t>
            </a:r>
            <a:endParaRPr lang="en-US" dirty="0"/>
          </a:p>
        </p:txBody>
      </p:sp>
      <p:sp>
        <p:nvSpPr>
          <p:cNvPr id="6" name="Rectangle 5"/>
          <p:cNvSpPr/>
          <p:nvPr/>
        </p:nvSpPr>
        <p:spPr>
          <a:xfrm>
            <a:off x="762000" y="1371600"/>
            <a:ext cx="7848598" cy="1077218"/>
          </a:xfrm>
          <a:prstGeom prst="rect">
            <a:avLst/>
          </a:prstGeom>
        </p:spPr>
        <p:txBody>
          <a:bodyPr wrap="square">
            <a:spAutoFit/>
          </a:bodyPr>
          <a:lstStyle/>
          <a:p>
            <a:pPr algn="ctr"/>
            <a:endParaRPr lang="en-US" sz="2400" dirty="0" smtClean="0"/>
          </a:p>
          <a:p>
            <a:endParaRPr lang="en-US" sz="2200" dirty="0" smtClean="0"/>
          </a:p>
          <a:p>
            <a:r>
              <a:rPr lang="en-US" sz="1600" dirty="0" smtClean="0"/>
              <a:t>                            		</a:t>
            </a:r>
            <a:endParaRPr lang="en-US" sz="2400" dirty="0"/>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71600"/>
            <a:ext cx="746760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10192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4633DB-60EA-4E8C-BBF5-C69050585220}" type="slidenum">
              <a:rPr lang="en-US" smtClean="0"/>
              <a:pPr/>
              <a:t>29</a:t>
            </a:fld>
            <a:endParaRPr lang="en-US" dirty="0"/>
          </a:p>
        </p:txBody>
      </p:sp>
      <p:sp>
        <p:nvSpPr>
          <p:cNvPr id="4" name="Title 3"/>
          <p:cNvSpPr>
            <a:spLocks noGrp="1"/>
          </p:cNvSpPr>
          <p:nvPr>
            <p:ph type="title"/>
          </p:nvPr>
        </p:nvSpPr>
        <p:spPr/>
        <p:txBody>
          <a:bodyPr anchor="ctr">
            <a:normAutofit/>
          </a:bodyPr>
          <a:lstStyle/>
          <a:p>
            <a:r>
              <a:rPr lang="en-US" dirty="0" smtClean="0"/>
              <a:t>WEBS Reports</a:t>
            </a:r>
            <a:endParaRPr lang="en-US" dirty="0"/>
          </a:p>
        </p:txBody>
      </p:sp>
      <p:sp>
        <p:nvSpPr>
          <p:cNvPr id="6" name="Rectangle 5"/>
          <p:cNvSpPr/>
          <p:nvPr/>
        </p:nvSpPr>
        <p:spPr>
          <a:xfrm>
            <a:off x="762000" y="1371600"/>
            <a:ext cx="7848598" cy="1077218"/>
          </a:xfrm>
          <a:prstGeom prst="rect">
            <a:avLst/>
          </a:prstGeom>
        </p:spPr>
        <p:txBody>
          <a:bodyPr wrap="square">
            <a:spAutoFit/>
          </a:bodyPr>
          <a:lstStyle/>
          <a:p>
            <a:pPr algn="ctr"/>
            <a:endParaRPr lang="en-US" sz="2400" dirty="0" smtClean="0"/>
          </a:p>
          <a:p>
            <a:endParaRPr lang="en-US" sz="2200" dirty="0" smtClean="0"/>
          </a:p>
          <a:p>
            <a:r>
              <a:rPr lang="en-US" sz="1600" dirty="0" smtClean="0"/>
              <a:t>                            		</a:t>
            </a:r>
            <a:endParaRPr lang="en-US" sz="2400" dirty="0"/>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1424940"/>
            <a:ext cx="8915400" cy="1725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399" y="2057401"/>
            <a:ext cx="7848601" cy="4100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1066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4633DB-60EA-4E8C-BBF5-C69050585220}" type="slidenum">
              <a:rPr lang="en-US" smtClean="0"/>
              <a:pPr/>
              <a:t>3</a:t>
            </a:fld>
            <a:endParaRPr lang="en-US" dirty="0"/>
          </a:p>
        </p:txBody>
      </p:sp>
      <p:sp>
        <p:nvSpPr>
          <p:cNvPr id="4" name="Title 3"/>
          <p:cNvSpPr>
            <a:spLocks noGrp="1"/>
          </p:cNvSpPr>
          <p:nvPr>
            <p:ph type="title"/>
          </p:nvPr>
        </p:nvSpPr>
        <p:spPr/>
        <p:txBody>
          <a:bodyPr anchor="ctr">
            <a:normAutofit/>
          </a:bodyPr>
          <a:lstStyle/>
          <a:p>
            <a:r>
              <a:rPr lang="en-US" dirty="0" smtClean="0"/>
              <a:t>WEBS Queries</a:t>
            </a:r>
            <a:endParaRPr lang="en-US" dirty="0"/>
          </a:p>
        </p:txBody>
      </p:sp>
      <p:sp>
        <p:nvSpPr>
          <p:cNvPr id="6" name="Rectangle 5"/>
          <p:cNvSpPr/>
          <p:nvPr/>
        </p:nvSpPr>
        <p:spPr>
          <a:xfrm>
            <a:off x="762000" y="1371600"/>
            <a:ext cx="7391400" cy="1077218"/>
          </a:xfrm>
          <a:prstGeom prst="rect">
            <a:avLst/>
          </a:prstGeom>
        </p:spPr>
        <p:txBody>
          <a:bodyPr wrap="square">
            <a:spAutoFit/>
          </a:bodyPr>
          <a:lstStyle/>
          <a:p>
            <a:endParaRPr lang="en-US" sz="2400" u="sng" dirty="0" smtClean="0"/>
          </a:p>
          <a:p>
            <a:endParaRPr lang="en-US" sz="2400" dirty="0"/>
          </a:p>
          <a:p>
            <a:r>
              <a:rPr lang="en-US" sz="1600" dirty="0" smtClean="0"/>
              <a:t>		</a:t>
            </a:r>
            <a:endParaRPr lang="en-US" sz="2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71600"/>
            <a:ext cx="716280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59096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4633DB-60EA-4E8C-BBF5-C69050585220}" type="slidenum">
              <a:rPr lang="en-US" smtClean="0"/>
              <a:pPr/>
              <a:t>30</a:t>
            </a:fld>
            <a:endParaRPr lang="en-US" dirty="0"/>
          </a:p>
        </p:txBody>
      </p:sp>
      <p:sp>
        <p:nvSpPr>
          <p:cNvPr id="4" name="Title 3"/>
          <p:cNvSpPr>
            <a:spLocks noGrp="1"/>
          </p:cNvSpPr>
          <p:nvPr>
            <p:ph type="title"/>
          </p:nvPr>
        </p:nvSpPr>
        <p:spPr/>
        <p:txBody>
          <a:bodyPr anchor="ctr">
            <a:normAutofit fontScale="90000"/>
          </a:bodyPr>
          <a:lstStyle/>
          <a:p>
            <a:r>
              <a:rPr lang="en-US" dirty="0" smtClean="0"/>
              <a:t>WEBS Queries, Reports and Notifications</a:t>
            </a:r>
            <a:endParaRPr lang="en-US" dirty="0"/>
          </a:p>
        </p:txBody>
      </p:sp>
      <p:sp>
        <p:nvSpPr>
          <p:cNvPr id="6" name="Rectangle 5"/>
          <p:cNvSpPr/>
          <p:nvPr/>
        </p:nvSpPr>
        <p:spPr>
          <a:xfrm>
            <a:off x="762000" y="1371600"/>
            <a:ext cx="7848598" cy="1077218"/>
          </a:xfrm>
          <a:prstGeom prst="rect">
            <a:avLst/>
          </a:prstGeom>
        </p:spPr>
        <p:txBody>
          <a:bodyPr wrap="square">
            <a:spAutoFit/>
          </a:bodyPr>
          <a:lstStyle/>
          <a:p>
            <a:pPr algn="ctr"/>
            <a:endParaRPr lang="en-US" sz="2400" dirty="0" smtClean="0"/>
          </a:p>
          <a:p>
            <a:endParaRPr lang="en-US" sz="2200" dirty="0" smtClean="0"/>
          </a:p>
          <a:p>
            <a:r>
              <a:rPr lang="en-US" sz="1600" dirty="0" smtClean="0"/>
              <a:t>                            		</a:t>
            </a:r>
            <a:endParaRPr lang="en-US" sz="2400" dirty="0"/>
          </a:p>
        </p:txBody>
      </p:sp>
      <p:pic>
        <p:nvPicPr>
          <p:cNvPr id="25602" name="Picture 2" descr="C:\Users\Rlinvil\AppData\Local\Microsoft\Windows\Temporary Internet Files\Content.IE5\ZZ3PVAHY\question-mar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7312" y="1371600"/>
            <a:ext cx="6429375"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5340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08877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4633DB-60EA-4E8C-BBF5-C69050585220}" type="slidenum">
              <a:rPr lang="en-US" smtClean="0"/>
              <a:pPr/>
              <a:t>4</a:t>
            </a:fld>
            <a:endParaRPr lang="en-US" dirty="0"/>
          </a:p>
        </p:txBody>
      </p:sp>
      <p:sp>
        <p:nvSpPr>
          <p:cNvPr id="4" name="Title 3"/>
          <p:cNvSpPr>
            <a:spLocks noGrp="1"/>
          </p:cNvSpPr>
          <p:nvPr>
            <p:ph type="title"/>
          </p:nvPr>
        </p:nvSpPr>
        <p:spPr/>
        <p:txBody>
          <a:bodyPr anchor="ctr">
            <a:normAutofit/>
          </a:bodyPr>
          <a:lstStyle/>
          <a:p>
            <a:r>
              <a:rPr lang="en-US" dirty="0" smtClean="0"/>
              <a:t>WEBS Queries</a:t>
            </a:r>
            <a:endParaRPr lang="en-US" dirty="0"/>
          </a:p>
        </p:txBody>
      </p:sp>
      <p:sp>
        <p:nvSpPr>
          <p:cNvPr id="6" name="Rectangle 5"/>
          <p:cNvSpPr/>
          <p:nvPr/>
        </p:nvSpPr>
        <p:spPr>
          <a:xfrm>
            <a:off x="762000" y="1371600"/>
            <a:ext cx="7391400" cy="1077218"/>
          </a:xfrm>
          <a:prstGeom prst="rect">
            <a:avLst/>
          </a:prstGeom>
        </p:spPr>
        <p:txBody>
          <a:bodyPr wrap="square">
            <a:spAutoFit/>
          </a:bodyPr>
          <a:lstStyle/>
          <a:p>
            <a:endParaRPr lang="en-US" sz="2400" u="sng" dirty="0" smtClean="0"/>
          </a:p>
          <a:p>
            <a:endParaRPr lang="en-US" sz="2200" dirty="0" smtClean="0"/>
          </a:p>
          <a:p>
            <a:r>
              <a:rPr lang="en-US" sz="1600" dirty="0" smtClean="0"/>
              <a:t>                            		</a:t>
            </a:r>
            <a:endParaRPr lang="en-US" sz="24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79729"/>
            <a:ext cx="815340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12500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4633DB-60EA-4E8C-BBF5-C69050585220}" type="slidenum">
              <a:rPr lang="en-US" smtClean="0"/>
              <a:pPr/>
              <a:t>5</a:t>
            </a:fld>
            <a:endParaRPr lang="en-US" dirty="0"/>
          </a:p>
        </p:txBody>
      </p:sp>
      <p:sp>
        <p:nvSpPr>
          <p:cNvPr id="4" name="Title 3"/>
          <p:cNvSpPr>
            <a:spLocks noGrp="1"/>
          </p:cNvSpPr>
          <p:nvPr>
            <p:ph type="title"/>
          </p:nvPr>
        </p:nvSpPr>
        <p:spPr/>
        <p:txBody>
          <a:bodyPr anchor="ctr">
            <a:normAutofit/>
          </a:bodyPr>
          <a:lstStyle/>
          <a:p>
            <a:r>
              <a:rPr lang="en-US" dirty="0" smtClean="0"/>
              <a:t>WEBS Queries</a:t>
            </a:r>
            <a:endParaRPr lang="en-US" dirty="0"/>
          </a:p>
        </p:txBody>
      </p:sp>
      <p:sp>
        <p:nvSpPr>
          <p:cNvPr id="6" name="Rectangle 5"/>
          <p:cNvSpPr/>
          <p:nvPr/>
        </p:nvSpPr>
        <p:spPr>
          <a:xfrm>
            <a:off x="762000" y="1371600"/>
            <a:ext cx="7391400" cy="1077218"/>
          </a:xfrm>
          <a:prstGeom prst="rect">
            <a:avLst/>
          </a:prstGeom>
        </p:spPr>
        <p:txBody>
          <a:bodyPr wrap="square">
            <a:spAutoFit/>
          </a:bodyPr>
          <a:lstStyle/>
          <a:p>
            <a:endParaRPr lang="en-US" sz="2400" u="sng" dirty="0" smtClean="0"/>
          </a:p>
          <a:p>
            <a:endParaRPr lang="en-US" sz="2200" dirty="0" smtClean="0"/>
          </a:p>
          <a:p>
            <a:r>
              <a:rPr lang="en-US" sz="1600" dirty="0" smtClean="0"/>
              <a:t>                            		</a:t>
            </a:r>
            <a:endParaRPr lang="en-US" sz="2400"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71600"/>
            <a:ext cx="792480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44027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4633DB-60EA-4E8C-BBF5-C69050585220}" type="slidenum">
              <a:rPr lang="en-US" smtClean="0"/>
              <a:pPr/>
              <a:t>6</a:t>
            </a:fld>
            <a:endParaRPr lang="en-US" dirty="0"/>
          </a:p>
        </p:txBody>
      </p:sp>
      <p:sp>
        <p:nvSpPr>
          <p:cNvPr id="4" name="Title 3"/>
          <p:cNvSpPr>
            <a:spLocks noGrp="1"/>
          </p:cNvSpPr>
          <p:nvPr>
            <p:ph type="title"/>
          </p:nvPr>
        </p:nvSpPr>
        <p:spPr/>
        <p:txBody>
          <a:bodyPr anchor="ctr">
            <a:normAutofit/>
          </a:bodyPr>
          <a:lstStyle/>
          <a:p>
            <a:r>
              <a:rPr lang="en-US" dirty="0" smtClean="0"/>
              <a:t>WEBS Queries</a:t>
            </a:r>
            <a:endParaRPr lang="en-US" dirty="0"/>
          </a:p>
        </p:txBody>
      </p:sp>
      <p:sp>
        <p:nvSpPr>
          <p:cNvPr id="6" name="Rectangle 5"/>
          <p:cNvSpPr/>
          <p:nvPr/>
        </p:nvSpPr>
        <p:spPr>
          <a:xfrm>
            <a:off x="762000" y="1371600"/>
            <a:ext cx="7391400" cy="1077218"/>
          </a:xfrm>
          <a:prstGeom prst="rect">
            <a:avLst/>
          </a:prstGeom>
        </p:spPr>
        <p:txBody>
          <a:bodyPr wrap="square">
            <a:spAutoFit/>
          </a:bodyPr>
          <a:lstStyle/>
          <a:p>
            <a:endParaRPr lang="en-US" sz="2400" u="sng" dirty="0" smtClean="0"/>
          </a:p>
          <a:p>
            <a:endParaRPr lang="en-US" sz="2200" dirty="0" smtClean="0"/>
          </a:p>
          <a:p>
            <a:r>
              <a:rPr lang="en-US" sz="1600" dirty="0" smtClean="0"/>
              <a:t>                            		</a:t>
            </a:r>
            <a:endParaRPr lang="en-US" sz="24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1" y="1371599"/>
            <a:ext cx="8077200" cy="538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3" y="2324100"/>
            <a:ext cx="8000998" cy="3467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79983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normAutofit/>
          </a:bodyPr>
          <a:lstStyle/>
          <a:p>
            <a:r>
              <a:rPr lang="en-US" dirty="0" smtClean="0"/>
              <a:t>WEBS Queries</a:t>
            </a:r>
            <a:endParaRPr lang="en-US" dirty="0"/>
          </a:p>
        </p:txBody>
      </p:sp>
      <p:sp>
        <p:nvSpPr>
          <p:cNvPr id="5" name="Content Placeholder 4"/>
          <p:cNvSpPr>
            <a:spLocks noGrp="1"/>
          </p:cNvSpPr>
          <p:nvPr>
            <p:ph idx="1"/>
          </p:nvPr>
        </p:nvSpPr>
        <p:spPr/>
        <p:txBody>
          <a:bodyPr/>
          <a:lstStyle/>
          <a:p>
            <a:endParaRPr lang="en-US" dirty="0" smtClean="0"/>
          </a:p>
          <a:p>
            <a:endParaRPr lang="en-US" dirty="0"/>
          </a:p>
          <a:p>
            <a:endParaRPr lang="en-US" dirty="0" smtClean="0"/>
          </a:p>
          <a:p>
            <a:endParaRPr lang="en-US" dirty="0"/>
          </a:p>
          <a:p>
            <a:r>
              <a:rPr lang="en-US" sz="2000" dirty="0" smtClean="0"/>
              <a:t>Roofing</a:t>
            </a:r>
          </a:p>
          <a:p>
            <a:r>
              <a:rPr lang="en-US" sz="2000" dirty="0" smtClean="0"/>
              <a:t>Roofing Materials vs. “Roofing Materials”</a:t>
            </a:r>
          </a:p>
          <a:p>
            <a:r>
              <a:rPr lang="en-US" sz="2000" dirty="0" smtClean="0"/>
              <a:t>643</a:t>
            </a:r>
          </a:p>
          <a:p>
            <a:r>
              <a:rPr lang="en-US" sz="2000" dirty="0" smtClean="0"/>
              <a:t>643 679 428</a:t>
            </a:r>
          </a:p>
          <a:p>
            <a:endParaRPr lang="en-US" sz="2000" dirty="0" smtClean="0"/>
          </a:p>
          <a:p>
            <a:pPr marL="0" indent="0">
              <a:buNone/>
            </a:pPr>
            <a:endParaRPr lang="en-US" sz="2000" dirty="0" smtClean="0"/>
          </a:p>
          <a:p>
            <a:endParaRPr lang="en-US" sz="2000" dirty="0"/>
          </a:p>
        </p:txBody>
      </p:sp>
      <p:sp>
        <p:nvSpPr>
          <p:cNvPr id="3" name="Slide Number Placeholder 2"/>
          <p:cNvSpPr>
            <a:spLocks noGrp="1"/>
          </p:cNvSpPr>
          <p:nvPr>
            <p:ph type="sldNum" sz="quarter" idx="12"/>
          </p:nvPr>
        </p:nvSpPr>
        <p:spPr/>
        <p:txBody>
          <a:bodyPr/>
          <a:lstStyle/>
          <a:p>
            <a:fld id="{AF4633DB-60EA-4E8C-BBF5-C69050585220}" type="slidenum">
              <a:rPr lang="en-US" smtClean="0"/>
              <a:pPr/>
              <a:t>7</a:t>
            </a:fld>
            <a:endParaRPr lang="en-US" dirty="0"/>
          </a:p>
        </p:txBody>
      </p:sp>
      <p:sp>
        <p:nvSpPr>
          <p:cNvPr id="6" name="Rectangle 5"/>
          <p:cNvSpPr/>
          <p:nvPr/>
        </p:nvSpPr>
        <p:spPr>
          <a:xfrm>
            <a:off x="762000" y="1371600"/>
            <a:ext cx="7391400" cy="1077218"/>
          </a:xfrm>
          <a:prstGeom prst="rect">
            <a:avLst/>
          </a:prstGeom>
        </p:spPr>
        <p:txBody>
          <a:bodyPr wrap="square">
            <a:spAutoFit/>
          </a:bodyPr>
          <a:lstStyle/>
          <a:p>
            <a:endParaRPr lang="en-US" sz="2400" u="sng" dirty="0" smtClean="0"/>
          </a:p>
          <a:p>
            <a:endParaRPr lang="en-US" sz="2200" dirty="0" smtClean="0"/>
          </a:p>
          <a:p>
            <a:r>
              <a:rPr lang="en-US" sz="1600" dirty="0" smtClean="0"/>
              <a:t>                            		</a:t>
            </a:r>
            <a:endParaRPr lang="en-US" sz="24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19200"/>
            <a:ext cx="807720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49160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normAutofit/>
          </a:bodyPr>
          <a:lstStyle/>
          <a:p>
            <a:r>
              <a:rPr lang="en-US" dirty="0" smtClean="0"/>
              <a:t>WEBS Queries</a:t>
            </a:r>
            <a:endParaRPr lang="en-US" dirty="0"/>
          </a:p>
        </p:txBody>
      </p:sp>
      <p:sp>
        <p:nvSpPr>
          <p:cNvPr id="5" name="Content Placeholder 4"/>
          <p:cNvSpPr>
            <a:spLocks noGrp="1"/>
          </p:cNvSpPr>
          <p:nvPr>
            <p:ph idx="1"/>
          </p:nvPr>
        </p:nvSpPr>
        <p:spPr/>
        <p:txBody>
          <a:bodyPr/>
          <a:lstStyle/>
          <a:p>
            <a:pPr marL="0" indent="0">
              <a:buNone/>
            </a:pPr>
            <a:endParaRPr lang="en-US" sz="2000" dirty="0" smtClean="0"/>
          </a:p>
          <a:p>
            <a:pPr marL="0" indent="0">
              <a:buNone/>
            </a:pPr>
            <a:endParaRPr lang="en-US" sz="2000" dirty="0" smtClean="0"/>
          </a:p>
          <a:p>
            <a:endParaRPr lang="en-US" sz="2000" dirty="0"/>
          </a:p>
        </p:txBody>
      </p:sp>
      <p:sp>
        <p:nvSpPr>
          <p:cNvPr id="3" name="Slide Number Placeholder 2"/>
          <p:cNvSpPr>
            <a:spLocks noGrp="1"/>
          </p:cNvSpPr>
          <p:nvPr>
            <p:ph type="sldNum" sz="quarter" idx="12"/>
          </p:nvPr>
        </p:nvSpPr>
        <p:spPr/>
        <p:txBody>
          <a:bodyPr/>
          <a:lstStyle/>
          <a:p>
            <a:fld id="{AF4633DB-60EA-4E8C-BBF5-C69050585220}" type="slidenum">
              <a:rPr lang="en-US" smtClean="0"/>
              <a:pPr/>
              <a:t>8</a:t>
            </a:fld>
            <a:endParaRPr lang="en-US" dirty="0"/>
          </a:p>
        </p:txBody>
      </p:sp>
      <p:sp>
        <p:nvSpPr>
          <p:cNvPr id="6" name="Rectangle 5"/>
          <p:cNvSpPr/>
          <p:nvPr/>
        </p:nvSpPr>
        <p:spPr>
          <a:xfrm>
            <a:off x="594360" y="3886200"/>
            <a:ext cx="7391400" cy="2400657"/>
          </a:xfrm>
          <a:prstGeom prst="rect">
            <a:avLst/>
          </a:prstGeom>
        </p:spPr>
        <p:txBody>
          <a:bodyPr wrap="square">
            <a:spAutoFit/>
          </a:bodyPr>
          <a:lstStyle/>
          <a:p>
            <a:pPr marL="342900" indent="-342900">
              <a:buFont typeface="Arial" panose="020B0604020202020204" pitchFamily="34" charset="0"/>
              <a:buChar char="•"/>
            </a:pPr>
            <a:endParaRPr lang="en-US" sz="2400" u="sng" dirty="0" smtClean="0"/>
          </a:p>
          <a:p>
            <a:pPr marL="342900" indent="-342900">
              <a:buFont typeface="Arial" panose="020B0604020202020204" pitchFamily="34" charset="0"/>
              <a:buChar char="•"/>
            </a:pPr>
            <a:r>
              <a:rPr lang="en-US" sz="2200" dirty="0" smtClean="0"/>
              <a:t>Roofing and Materials</a:t>
            </a:r>
          </a:p>
          <a:p>
            <a:pPr marL="342900" indent="-342900">
              <a:buFont typeface="Arial" panose="020B0604020202020204" pitchFamily="34" charset="0"/>
              <a:buChar char="•"/>
            </a:pPr>
            <a:r>
              <a:rPr lang="en-US" sz="2200" dirty="0" smtClean="0"/>
              <a:t>Roofing + Materials</a:t>
            </a:r>
          </a:p>
          <a:p>
            <a:pPr marL="342900" indent="-342900">
              <a:buFont typeface="Arial" panose="020B0604020202020204" pitchFamily="34" charset="0"/>
              <a:buChar char="•"/>
            </a:pPr>
            <a:r>
              <a:rPr lang="en-US" sz="2200" dirty="0" smtClean="0"/>
              <a:t>643, 679, 428</a:t>
            </a:r>
          </a:p>
          <a:p>
            <a:pPr marL="342900" indent="-342900">
              <a:buFont typeface="Arial" panose="020B0604020202020204" pitchFamily="34" charset="0"/>
              <a:buChar char="•"/>
            </a:pPr>
            <a:r>
              <a:rPr lang="en-US" sz="2200" dirty="0" smtClean="0"/>
              <a:t>643 and 679 and 428</a:t>
            </a:r>
          </a:p>
          <a:p>
            <a:pPr marL="342900" indent="-342900">
              <a:buFont typeface="Arial" panose="020B0604020202020204" pitchFamily="34" charset="0"/>
              <a:buChar char="•"/>
            </a:pPr>
            <a:r>
              <a:rPr lang="en-US" sz="2200" dirty="0" smtClean="0"/>
              <a:t>Drop down categories by 3-level code</a:t>
            </a:r>
          </a:p>
          <a:p>
            <a:r>
              <a:rPr lang="en-US" sz="1600" dirty="0" smtClean="0"/>
              <a:t>                            		</a:t>
            </a:r>
            <a:endParaRPr lang="en-US" sz="2400" dirty="0"/>
          </a:p>
        </p:txBody>
      </p:sp>
      <p:pic>
        <p:nvPicPr>
          <p:cNvPr id="8195" name="Picture 3" descr="C:\Users\Rlinvil\AppData\Local\Microsoft\Windows\Temporary Internet Files\Content.Outlook\ZEJRI43C\WEBS Query 1.jpg"/>
          <p:cNvPicPr>
            <a:picLocks noChangeAspect="1" noChangeArrowheads="1"/>
          </p:cNvPicPr>
          <p:nvPr/>
        </p:nvPicPr>
        <p:blipFill rotWithShape="1">
          <a:blip r:embed="rId3">
            <a:extLst>
              <a:ext uri="{28A0092B-C50C-407E-A947-70E740481C1C}">
                <a14:useLocalDpi xmlns:a14="http://schemas.microsoft.com/office/drawing/2010/main" val="0"/>
              </a:ext>
            </a:extLst>
          </a:blip>
          <a:srcRect l="11514" t="15846" r="60046" b="53037"/>
          <a:stretch/>
        </p:blipFill>
        <p:spPr bwMode="auto">
          <a:xfrm>
            <a:off x="563880" y="1386840"/>
            <a:ext cx="80772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53505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normAutofit/>
          </a:bodyPr>
          <a:lstStyle/>
          <a:p>
            <a:r>
              <a:rPr lang="en-US" dirty="0" smtClean="0"/>
              <a:t>WEBS Queries</a:t>
            </a:r>
            <a:endParaRPr lang="en-US" dirty="0"/>
          </a:p>
        </p:txBody>
      </p:sp>
      <p:sp>
        <p:nvSpPr>
          <p:cNvPr id="5" name="Content Placeholder 4"/>
          <p:cNvSpPr>
            <a:spLocks noGrp="1"/>
          </p:cNvSpPr>
          <p:nvPr>
            <p:ph idx="1"/>
          </p:nvPr>
        </p:nvSpPr>
        <p:spPr/>
        <p:txBody>
          <a:bodyPr/>
          <a:lstStyle/>
          <a:p>
            <a:pPr marL="0" indent="0">
              <a:buNone/>
            </a:pPr>
            <a:endParaRPr lang="en-US" sz="2000" dirty="0" smtClean="0"/>
          </a:p>
          <a:p>
            <a:pPr marL="0" indent="0">
              <a:buNone/>
            </a:pPr>
            <a:endParaRPr lang="en-US" sz="2000" dirty="0" smtClean="0"/>
          </a:p>
          <a:p>
            <a:endParaRPr lang="en-US" sz="2000" dirty="0"/>
          </a:p>
        </p:txBody>
      </p:sp>
      <p:sp>
        <p:nvSpPr>
          <p:cNvPr id="3" name="Slide Number Placeholder 2"/>
          <p:cNvSpPr>
            <a:spLocks noGrp="1"/>
          </p:cNvSpPr>
          <p:nvPr>
            <p:ph type="sldNum" sz="quarter" idx="12"/>
          </p:nvPr>
        </p:nvSpPr>
        <p:spPr/>
        <p:txBody>
          <a:bodyPr/>
          <a:lstStyle/>
          <a:p>
            <a:fld id="{AF4633DB-60EA-4E8C-BBF5-C69050585220}" type="slidenum">
              <a:rPr lang="en-US" smtClean="0"/>
              <a:pPr/>
              <a:t>9</a:t>
            </a:fld>
            <a:endParaRPr lang="en-US" dirty="0"/>
          </a:p>
        </p:txBody>
      </p:sp>
      <p:sp>
        <p:nvSpPr>
          <p:cNvPr id="6" name="Rectangle 5"/>
          <p:cNvSpPr/>
          <p:nvPr/>
        </p:nvSpPr>
        <p:spPr>
          <a:xfrm>
            <a:off x="594360" y="3886200"/>
            <a:ext cx="7391400" cy="707886"/>
          </a:xfrm>
          <a:prstGeom prst="rect">
            <a:avLst/>
          </a:prstGeom>
        </p:spPr>
        <p:txBody>
          <a:bodyPr wrap="square">
            <a:spAutoFit/>
          </a:bodyPr>
          <a:lstStyle/>
          <a:p>
            <a:pPr marL="342900" indent="-342900">
              <a:buFont typeface="Arial" panose="020B0604020202020204" pitchFamily="34" charset="0"/>
              <a:buChar char="•"/>
            </a:pPr>
            <a:endParaRPr lang="en-US" sz="2400" u="sng" dirty="0" smtClean="0"/>
          </a:p>
          <a:p>
            <a:pPr marL="342900" indent="-342900">
              <a:buFont typeface="Arial" panose="020B0604020202020204" pitchFamily="34" charset="0"/>
              <a:buChar char="•"/>
            </a:pPr>
            <a:r>
              <a:rPr lang="en-US" sz="1600" dirty="0" smtClean="0"/>
              <a:t>		</a:t>
            </a:r>
            <a:endParaRPr lang="en-US" sz="2400" dirty="0"/>
          </a:p>
        </p:txBody>
      </p:sp>
      <p:pic>
        <p:nvPicPr>
          <p:cNvPr id="9218" name="Picture 2" descr="C:\Users\Rlinvil\AppData\Local\Microsoft\Windows\Temporary Internet Files\Content.Outlook\ZEJRI43C\WEBS Query 2.jpg"/>
          <p:cNvPicPr>
            <a:picLocks noChangeAspect="1" noChangeArrowheads="1"/>
          </p:cNvPicPr>
          <p:nvPr/>
        </p:nvPicPr>
        <p:blipFill rotWithShape="1">
          <a:blip r:embed="rId3">
            <a:extLst>
              <a:ext uri="{28A0092B-C50C-407E-A947-70E740481C1C}">
                <a14:useLocalDpi xmlns:a14="http://schemas.microsoft.com/office/drawing/2010/main" val="0"/>
              </a:ext>
            </a:extLst>
          </a:blip>
          <a:srcRect l="11500" t="21691" r="61167" b="14134"/>
          <a:stretch/>
        </p:blipFill>
        <p:spPr bwMode="auto">
          <a:xfrm>
            <a:off x="594360" y="1219200"/>
            <a:ext cx="7178040" cy="51054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457200" y="3771900"/>
            <a:ext cx="1981200" cy="342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934200" y="3943350"/>
            <a:ext cx="1295400" cy="342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486400" y="1981200"/>
            <a:ext cx="1981200" cy="342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202960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S-PP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CTS_ppt_template">
  <a:themeElements>
    <a:clrScheme name="Custom 1">
      <a:dk1>
        <a:srgbClr val="5C1F00"/>
      </a:dk1>
      <a:lt1>
        <a:srgbClr val="151515"/>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fontScheme name="Blank Presentation">
      <a:majorFont>
        <a:latin typeface="Arial"/>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TCTS_ppt_template" id="{63A12C9E-84E4-5E49-BF0E-11E69806A4D0}" vid="{5E739B0C-F91E-1047-B400-DCE09F7996E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_dlc_DocId xmlns="ab5d7b00-834a-4efe-8968-9d97478a3691">EWUPACEUPKES-170-11360</_dlc_DocId>
    <_dlc_DocIdUrl xmlns="ab5d7b00-834a-4efe-8968-9d97478a3691">
      <Url>http://stage-des/_layouts/DocIdRedir.aspx?ID=EWUPACEUPKES-170-11360</Url>
      <Description>EWUPACEUPKES-170-11360</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A41A54BADD08F46A25A439CA5113C81" ma:contentTypeVersion="2" ma:contentTypeDescription="Create a new document." ma:contentTypeScope="" ma:versionID="b0572839a5f1b379d340e89a57fe4ebe">
  <xsd:schema xmlns:xsd="http://www.w3.org/2001/XMLSchema" xmlns:xs="http://www.w3.org/2001/XMLSchema" xmlns:p="http://schemas.microsoft.com/office/2006/metadata/properties" xmlns:ns1="http://schemas.microsoft.com/sharepoint/v3" xmlns:ns2="ab5d7b00-834a-4efe-8968-9d97478a3691" targetNamespace="http://schemas.microsoft.com/office/2006/metadata/properties" ma:root="true" ma:fieldsID="b8b80030ab68ff9f9ef10e2a8494e4c4" ns1:_="" ns2:_="">
    <xsd:import namespace="http://schemas.microsoft.com/sharepoint/v3"/>
    <xsd:import namespace="ab5d7b00-834a-4efe-8968-9d97478a3691"/>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 ma:internalName="PublishingStartDate">
      <xsd:simpleType>
        <xsd:restriction base="dms:Unknown"/>
      </xsd:simpleType>
    </xsd:element>
    <xsd:element name="PublishingExpirationDate" ma:index="12"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b5d7b00-834a-4efe-8968-9d97478a369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5F5B747-C14C-49C7-92DF-4153A47C5F99}"/>
</file>

<file path=customXml/itemProps2.xml><?xml version="1.0" encoding="utf-8"?>
<ds:datastoreItem xmlns:ds="http://schemas.openxmlformats.org/officeDocument/2006/customXml" ds:itemID="{ACCE7D81-4E8A-47AC-BB6E-4D2F8F316D45}"/>
</file>

<file path=customXml/itemProps3.xml><?xml version="1.0" encoding="utf-8"?>
<ds:datastoreItem xmlns:ds="http://schemas.openxmlformats.org/officeDocument/2006/customXml" ds:itemID="{C2752D7C-06E7-4194-99E1-4B29A733D196}"/>
</file>

<file path=customXml/itemProps4.xml><?xml version="1.0" encoding="utf-8"?>
<ds:datastoreItem xmlns:ds="http://schemas.openxmlformats.org/officeDocument/2006/customXml" ds:itemID="{A4473649-97CF-4587-80CF-5C8DCD282896}"/>
</file>

<file path=docProps/app.xml><?xml version="1.0" encoding="utf-8"?>
<Properties xmlns="http://schemas.openxmlformats.org/officeDocument/2006/extended-properties" xmlns:vt="http://schemas.openxmlformats.org/officeDocument/2006/docPropsVTypes">
  <Template>DES-PPT-Template</Template>
  <TotalTime>6499</TotalTime>
  <Words>454</Words>
  <Application>Microsoft Office PowerPoint</Application>
  <PresentationFormat>On-screen Show (4:3)</PresentationFormat>
  <Paragraphs>197</Paragraphs>
  <Slides>31</Slides>
  <Notes>29</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DES-PPT-Template</vt:lpstr>
      <vt:lpstr>TCTS_ppt_template</vt:lpstr>
      <vt:lpstr>WEBS: Queries, Reports, and Notifications</vt:lpstr>
      <vt:lpstr>WEBS Queries</vt:lpstr>
      <vt:lpstr>WEBS Queries</vt:lpstr>
      <vt:lpstr>WEBS Queries</vt:lpstr>
      <vt:lpstr>WEBS Queries</vt:lpstr>
      <vt:lpstr>WEBS Queries</vt:lpstr>
      <vt:lpstr>WEBS Queries</vt:lpstr>
      <vt:lpstr>WEBS Queries</vt:lpstr>
      <vt:lpstr>WEBS Queries</vt:lpstr>
      <vt:lpstr>WEBS Queries</vt:lpstr>
      <vt:lpstr>WEBS Queries</vt:lpstr>
      <vt:lpstr>WEBS Queries</vt:lpstr>
      <vt:lpstr>WEBS Queries</vt:lpstr>
      <vt:lpstr>WEBS Notification Lists</vt:lpstr>
      <vt:lpstr>WEBS Notification Lists</vt:lpstr>
      <vt:lpstr>WEBS Notification Lists</vt:lpstr>
      <vt:lpstr>WEBS Reports</vt:lpstr>
      <vt:lpstr>WEBS Reports</vt:lpstr>
      <vt:lpstr>WEBS Reports</vt:lpstr>
      <vt:lpstr>WEBS Reports</vt:lpstr>
      <vt:lpstr>WEBS Reports</vt:lpstr>
      <vt:lpstr>WEBS Reports</vt:lpstr>
      <vt:lpstr>WEBS Reports</vt:lpstr>
      <vt:lpstr>WEBS Reports</vt:lpstr>
      <vt:lpstr>WEBS Reports</vt:lpstr>
      <vt:lpstr>WEBS Reports</vt:lpstr>
      <vt:lpstr>WEBS Reports</vt:lpstr>
      <vt:lpstr>WEBS Reports</vt:lpstr>
      <vt:lpstr>WEBS Reports</vt:lpstr>
      <vt:lpstr>WEBS Queries, Reports and Notifications</vt:lpstr>
      <vt:lpstr>PowerPoint Presentation</vt:lpstr>
    </vt:vector>
  </TitlesOfParts>
  <Company>Department of Enterprise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jonp</dc:creator>
  <cp:lastModifiedBy>Aldridge, Lindsey (DES Contractor)</cp:lastModifiedBy>
  <cp:revision>310</cp:revision>
  <cp:lastPrinted>2015-10-23T01:14:17Z</cp:lastPrinted>
  <dcterms:created xsi:type="dcterms:W3CDTF">2012-07-19T21:11:51Z</dcterms:created>
  <dcterms:modified xsi:type="dcterms:W3CDTF">2015-11-02T23:41:52Z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0x0101002A41A54BADD08F46A25A439CA5113C81</vt:lpwstr>
  </property>
  <property fmtid="{D5CDD505-2E9C-101B-9397-08002B2CF9AE}" pid="3" name="Category">
    <vt:lpwstr>Template</vt:lpwstr>
  </property>
  <property fmtid="{D5CDD505-2E9C-101B-9397-08002B2CF9AE}" pid="4" name="_dlc_DocIdItemGuid">
    <vt:lpwstr>12b089fd-804e-4816-9c3c-cb0dda92005c</vt:lpwstr>
  </property>
</Properties>
</file>