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509" r:id="rId3"/>
    <p:sldId id="302" r:id="rId4"/>
    <p:sldId id="508" r:id="rId5"/>
    <p:sldId id="479" r:id="rId6"/>
    <p:sldId id="511" r:id="rId7"/>
    <p:sldId id="390" r:id="rId8"/>
    <p:sldId id="513" r:id="rId9"/>
    <p:sldId id="514" r:id="rId10"/>
    <p:sldId id="515" r:id="rId11"/>
    <p:sldId id="51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6" autoAdjust="0"/>
    <p:restoredTop sz="94660"/>
  </p:normalViewPr>
  <p:slideViewPr>
    <p:cSldViewPr snapToGrid="0">
      <p:cViewPr varScale="1">
        <p:scale>
          <a:sx n="162" d="100"/>
          <a:sy n="162" d="100"/>
        </p:scale>
        <p:origin x="100" y="1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_rels/data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_rels/drawing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7A6872-D05E-4F3D-8B4B-D6EF2DCC3314}" type="doc">
      <dgm:prSet loTypeId="urn:microsoft.com/office/officeart/2017/3/layout/DropPinTimeline" loCatId="process" qsTypeId="urn:microsoft.com/office/officeart/2005/8/quickstyle/simple1" qsCatId="simple" csTypeId="urn:microsoft.com/office/officeart/2005/8/colors/colorful2" csCatId="colorful" phldr="1"/>
      <dgm:spPr/>
      <dgm:t>
        <a:bodyPr/>
        <a:lstStyle/>
        <a:p>
          <a:endParaRPr lang="en-US"/>
        </a:p>
      </dgm:t>
    </dgm:pt>
    <dgm:pt modelId="{7776FF14-23E0-4BEE-9110-7C7081D62BAA}">
      <dgm:prSet/>
      <dgm:spPr/>
      <dgm:t>
        <a:bodyPr/>
        <a:lstStyle/>
        <a:p>
          <a:pPr>
            <a:defRPr b="1"/>
          </a:pPr>
          <a:r>
            <a:rPr lang="en-US" dirty="0"/>
            <a:t>Jun. 2021</a:t>
          </a:r>
        </a:p>
      </dgm:t>
    </dgm:pt>
    <dgm:pt modelId="{788BBA50-49B3-4348-9E78-FDA06BC82BDC}" type="parTrans" cxnId="{3F2C6C46-EB6D-4F37-96AC-91D4A3EF25A5}">
      <dgm:prSet/>
      <dgm:spPr/>
      <dgm:t>
        <a:bodyPr/>
        <a:lstStyle/>
        <a:p>
          <a:endParaRPr lang="en-US"/>
        </a:p>
      </dgm:t>
    </dgm:pt>
    <dgm:pt modelId="{BE3F86B6-7EE7-4BF9-91FF-4DA0BB4962F3}" type="sibTrans" cxnId="{3F2C6C46-EB6D-4F37-96AC-91D4A3EF25A5}">
      <dgm:prSet/>
      <dgm:spPr/>
      <dgm:t>
        <a:bodyPr/>
        <a:lstStyle/>
        <a:p>
          <a:endParaRPr lang="en-US"/>
        </a:p>
      </dgm:t>
    </dgm:pt>
    <dgm:pt modelId="{4CE28AFA-30CB-4EE7-8537-85A5C16E5C1B}">
      <dgm:prSet/>
      <dgm:spPr/>
      <dgm:t>
        <a:bodyPr/>
        <a:lstStyle/>
        <a:p>
          <a:r>
            <a:rPr lang="en-US" dirty="0"/>
            <a:t>CPARB Study Completed with 8 approved recommendations </a:t>
          </a:r>
        </a:p>
      </dgm:t>
    </dgm:pt>
    <dgm:pt modelId="{2C9BFF48-59AC-464D-A203-BC33519C647D}" type="parTrans" cxnId="{7337B7EA-BE43-411F-BF66-FE0783848AA7}">
      <dgm:prSet/>
      <dgm:spPr/>
      <dgm:t>
        <a:bodyPr/>
        <a:lstStyle/>
        <a:p>
          <a:endParaRPr lang="en-US"/>
        </a:p>
      </dgm:t>
    </dgm:pt>
    <dgm:pt modelId="{2F253567-5BE2-4D97-8906-AB5669C8DDF3}" type="sibTrans" cxnId="{7337B7EA-BE43-411F-BF66-FE0783848AA7}">
      <dgm:prSet/>
      <dgm:spPr/>
      <dgm:t>
        <a:bodyPr/>
        <a:lstStyle/>
        <a:p>
          <a:endParaRPr lang="en-US"/>
        </a:p>
      </dgm:t>
    </dgm:pt>
    <dgm:pt modelId="{10D5E0BA-1BFD-4FDC-BAF4-CE24FFE1054E}">
      <dgm:prSet/>
      <dgm:spPr/>
      <dgm:t>
        <a:bodyPr/>
        <a:lstStyle/>
        <a:p>
          <a:pPr>
            <a:defRPr b="1"/>
          </a:pPr>
          <a:r>
            <a:rPr lang="en-US" dirty="0"/>
            <a:t>Sep. 2021</a:t>
          </a:r>
        </a:p>
      </dgm:t>
    </dgm:pt>
    <dgm:pt modelId="{22FCA445-4308-45D4-A558-AA9952BE336A}" type="parTrans" cxnId="{83AB5DC8-C74A-474F-9281-E825DA799702}">
      <dgm:prSet/>
      <dgm:spPr/>
      <dgm:t>
        <a:bodyPr/>
        <a:lstStyle/>
        <a:p>
          <a:endParaRPr lang="en-US"/>
        </a:p>
      </dgm:t>
    </dgm:pt>
    <dgm:pt modelId="{4081BA72-8948-47B1-B945-3A5902CF4304}" type="sibTrans" cxnId="{83AB5DC8-C74A-474F-9281-E825DA799702}">
      <dgm:prSet/>
      <dgm:spPr/>
      <dgm:t>
        <a:bodyPr/>
        <a:lstStyle/>
        <a:p>
          <a:endParaRPr lang="en-US"/>
        </a:p>
      </dgm:t>
    </dgm:pt>
    <dgm:pt modelId="{AAFB0D19-C73B-4CAD-A723-FF3BA3E6CA4A}">
      <dgm:prSet/>
      <dgm:spPr/>
      <dgm:t>
        <a:bodyPr/>
        <a:lstStyle/>
        <a:p>
          <a:r>
            <a:rPr lang="en-US" dirty="0"/>
            <a:t>Legislative session opened</a:t>
          </a:r>
        </a:p>
      </dgm:t>
    </dgm:pt>
    <dgm:pt modelId="{E4F3B1FA-E64F-45AF-84E6-18266372DC16}" type="parTrans" cxnId="{BF8A460A-A25E-434C-A152-5282C98E3616}">
      <dgm:prSet/>
      <dgm:spPr/>
      <dgm:t>
        <a:bodyPr/>
        <a:lstStyle/>
        <a:p>
          <a:endParaRPr lang="en-US"/>
        </a:p>
      </dgm:t>
    </dgm:pt>
    <dgm:pt modelId="{F5BBA6DC-AC2A-41CD-A893-492E7F290F4B}" type="sibTrans" cxnId="{BF8A460A-A25E-434C-A152-5282C98E3616}">
      <dgm:prSet/>
      <dgm:spPr/>
      <dgm:t>
        <a:bodyPr/>
        <a:lstStyle/>
        <a:p>
          <a:endParaRPr lang="en-US"/>
        </a:p>
      </dgm:t>
    </dgm:pt>
    <dgm:pt modelId="{C70E6E6E-7B4C-44E6-8DFF-C58D82EBC8E5}">
      <dgm:prSet/>
      <dgm:spPr/>
      <dgm:t>
        <a:bodyPr/>
        <a:lstStyle/>
        <a:p>
          <a:pPr>
            <a:defRPr b="1"/>
          </a:pPr>
          <a:r>
            <a:rPr lang="en-US" dirty="0"/>
            <a:t> Feb. 2022</a:t>
          </a:r>
        </a:p>
      </dgm:t>
    </dgm:pt>
    <dgm:pt modelId="{15B93C19-F12F-46D5-8A5F-CD4FFAD6C1F3}" type="parTrans" cxnId="{8D59CEAB-0D7E-4B17-A3BB-03D3B7629414}">
      <dgm:prSet/>
      <dgm:spPr/>
      <dgm:t>
        <a:bodyPr/>
        <a:lstStyle/>
        <a:p>
          <a:endParaRPr lang="en-US"/>
        </a:p>
      </dgm:t>
    </dgm:pt>
    <dgm:pt modelId="{735D0998-42C5-463E-ACFC-A06AD480B231}" type="sibTrans" cxnId="{8D59CEAB-0D7E-4B17-A3BB-03D3B7629414}">
      <dgm:prSet/>
      <dgm:spPr/>
      <dgm:t>
        <a:bodyPr/>
        <a:lstStyle/>
        <a:p>
          <a:endParaRPr lang="en-US"/>
        </a:p>
      </dgm:t>
    </dgm:pt>
    <dgm:pt modelId="{FA947F23-EAD8-4A0A-A8D7-B0EB8964E8D5}">
      <dgm:prSet/>
      <dgm:spPr/>
      <dgm:t>
        <a:bodyPr/>
        <a:lstStyle/>
        <a:p>
          <a:r>
            <a:rPr lang="en-US" dirty="0"/>
            <a:t>Rep. </a:t>
          </a:r>
          <a:r>
            <a:rPr lang="en-US" dirty="0" err="1"/>
            <a:t>Pollet</a:t>
          </a:r>
          <a:r>
            <a:rPr lang="en-US" dirty="0"/>
            <a:t>, Rep. McCaslin and Sen. Padden submitted Budget Proviso for Public Works Professional Assistance </a:t>
          </a:r>
        </a:p>
      </dgm:t>
    </dgm:pt>
    <dgm:pt modelId="{49950758-6899-4DCD-B014-DA4B8A5D0387}" type="parTrans" cxnId="{784717D2-4A90-4785-A17B-9F4404EA0D9C}">
      <dgm:prSet/>
      <dgm:spPr/>
      <dgm:t>
        <a:bodyPr/>
        <a:lstStyle/>
        <a:p>
          <a:endParaRPr lang="en-US"/>
        </a:p>
      </dgm:t>
    </dgm:pt>
    <dgm:pt modelId="{17449A75-02D7-44BF-9EF0-A83DDF46A953}" type="sibTrans" cxnId="{784717D2-4A90-4785-A17B-9F4404EA0D9C}">
      <dgm:prSet/>
      <dgm:spPr/>
      <dgm:t>
        <a:bodyPr/>
        <a:lstStyle/>
        <a:p>
          <a:endParaRPr lang="en-US"/>
        </a:p>
      </dgm:t>
    </dgm:pt>
    <dgm:pt modelId="{1F9B0454-D5F7-4367-9C8F-FBA0C7D00388}">
      <dgm:prSet/>
      <dgm:spPr/>
      <dgm:t>
        <a:bodyPr/>
        <a:lstStyle/>
        <a:p>
          <a:pPr>
            <a:defRPr b="1"/>
          </a:pPr>
          <a:r>
            <a:rPr lang="en-US" dirty="0"/>
            <a:t>Mar. 2022</a:t>
          </a:r>
        </a:p>
      </dgm:t>
    </dgm:pt>
    <dgm:pt modelId="{B7208BD9-B169-48AC-941F-70B41B16E998}" type="parTrans" cxnId="{2C7C3941-9DC6-4541-A697-9DC14654EECA}">
      <dgm:prSet/>
      <dgm:spPr/>
      <dgm:t>
        <a:bodyPr/>
        <a:lstStyle/>
        <a:p>
          <a:endParaRPr lang="en-US"/>
        </a:p>
      </dgm:t>
    </dgm:pt>
    <dgm:pt modelId="{FE3400C7-E154-4199-8A46-05F7512DD18E}" type="sibTrans" cxnId="{2C7C3941-9DC6-4541-A697-9DC14654EECA}">
      <dgm:prSet/>
      <dgm:spPr/>
      <dgm:t>
        <a:bodyPr/>
        <a:lstStyle/>
        <a:p>
          <a:endParaRPr lang="en-US"/>
        </a:p>
      </dgm:t>
    </dgm:pt>
    <dgm:pt modelId="{65756A41-14AD-4F3E-AA4C-41A7EDAF3EC9}">
      <dgm:prSet/>
      <dgm:spPr/>
      <dgm:t>
        <a:bodyPr/>
        <a:lstStyle/>
        <a:p>
          <a:r>
            <a:rPr lang="en-US" dirty="0"/>
            <a:t>Legislative session closes</a:t>
          </a:r>
        </a:p>
      </dgm:t>
    </dgm:pt>
    <dgm:pt modelId="{5512F9FB-BFFB-4334-81D0-4CA5CB8A9554}" type="parTrans" cxnId="{6EC3B787-53F5-4CCF-9C59-F140DFC55EFC}">
      <dgm:prSet/>
      <dgm:spPr/>
      <dgm:t>
        <a:bodyPr/>
        <a:lstStyle/>
        <a:p>
          <a:endParaRPr lang="en-US"/>
        </a:p>
      </dgm:t>
    </dgm:pt>
    <dgm:pt modelId="{81A5B6B9-AD4C-41E7-B279-AD25371E1764}" type="sibTrans" cxnId="{6EC3B787-53F5-4CCF-9C59-F140DFC55EFC}">
      <dgm:prSet/>
      <dgm:spPr/>
      <dgm:t>
        <a:bodyPr/>
        <a:lstStyle/>
        <a:p>
          <a:endParaRPr lang="en-US"/>
        </a:p>
      </dgm:t>
    </dgm:pt>
    <dgm:pt modelId="{9705D988-DF4A-401F-93B7-3487299AEF7F}">
      <dgm:prSet/>
      <dgm:spPr/>
      <dgm:t>
        <a:bodyPr/>
        <a:lstStyle/>
        <a:p>
          <a:r>
            <a:rPr lang="en-US" dirty="0"/>
            <a:t>Presented to Local Government House Committee CPARB Report Recommendations</a:t>
          </a:r>
        </a:p>
      </dgm:t>
    </dgm:pt>
    <dgm:pt modelId="{4A584877-6BEA-4310-B149-969746AB4F7A}" type="sibTrans" cxnId="{B109ABD1-27FC-4032-9492-DD964FA7EA33}">
      <dgm:prSet/>
      <dgm:spPr/>
      <dgm:t>
        <a:bodyPr/>
        <a:lstStyle/>
        <a:p>
          <a:endParaRPr lang="en-US"/>
        </a:p>
      </dgm:t>
    </dgm:pt>
    <dgm:pt modelId="{F69C85E2-F9CE-4E63-924D-826BBDA4F76B}" type="parTrans" cxnId="{B109ABD1-27FC-4032-9492-DD964FA7EA33}">
      <dgm:prSet/>
      <dgm:spPr/>
      <dgm:t>
        <a:bodyPr/>
        <a:lstStyle/>
        <a:p>
          <a:endParaRPr lang="en-US"/>
        </a:p>
      </dgm:t>
    </dgm:pt>
    <dgm:pt modelId="{B9482BE1-0CF1-4CEC-B493-F44057571DEB}">
      <dgm:prSet/>
      <dgm:spPr/>
      <dgm:t>
        <a:bodyPr/>
        <a:lstStyle/>
        <a:p>
          <a:pPr>
            <a:defRPr b="1"/>
          </a:pPr>
          <a:r>
            <a:rPr lang="en-US" dirty="0"/>
            <a:t>Jan. 2022</a:t>
          </a:r>
        </a:p>
      </dgm:t>
    </dgm:pt>
    <dgm:pt modelId="{45ABB998-473A-444A-90B1-BEA570F9B79E}" type="sibTrans" cxnId="{9ACDA14F-76AE-4BEE-B6D8-689F2CFE08B5}">
      <dgm:prSet/>
      <dgm:spPr/>
      <dgm:t>
        <a:bodyPr/>
        <a:lstStyle/>
        <a:p>
          <a:endParaRPr lang="en-US"/>
        </a:p>
      </dgm:t>
    </dgm:pt>
    <dgm:pt modelId="{EE01C2FB-D63E-45DF-B6C4-67C51582399A}" type="parTrans" cxnId="{9ACDA14F-76AE-4BEE-B6D8-689F2CFE08B5}">
      <dgm:prSet/>
      <dgm:spPr/>
      <dgm:t>
        <a:bodyPr/>
        <a:lstStyle/>
        <a:p>
          <a:endParaRPr lang="en-US"/>
        </a:p>
      </dgm:t>
    </dgm:pt>
    <dgm:pt modelId="{175FD293-DECF-4E87-92CB-2243CC8F4301}" type="pres">
      <dgm:prSet presAssocID="{DE7A6872-D05E-4F3D-8B4B-D6EF2DCC3314}" presName="root" presStyleCnt="0">
        <dgm:presLayoutVars>
          <dgm:chMax/>
          <dgm:chPref/>
          <dgm:animLvl val="lvl"/>
        </dgm:presLayoutVars>
      </dgm:prSet>
      <dgm:spPr/>
    </dgm:pt>
    <dgm:pt modelId="{EB45BB16-5A61-4D40-9BB7-24C6C4C82DF4}" type="pres">
      <dgm:prSet presAssocID="{DE7A6872-D05E-4F3D-8B4B-D6EF2DCC3314}" presName="divider" presStyleLbl="fgAcc1" presStyleIdx="0" presStyleCnt="6"/>
      <dgm:spPr>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gm:spPr>
    </dgm:pt>
    <dgm:pt modelId="{0B4C1C76-8032-4C94-A253-9BAC3263DD9F}" type="pres">
      <dgm:prSet presAssocID="{DE7A6872-D05E-4F3D-8B4B-D6EF2DCC3314}" presName="nodes" presStyleCnt="0">
        <dgm:presLayoutVars>
          <dgm:chMax/>
          <dgm:chPref/>
          <dgm:animLvl val="lvl"/>
        </dgm:presLayoutVars>
      </dgm:prSet>
      <dgm:spPr/>
    </dgm:pt>
    <dgm:pt modelId="{5FDDBFAF-0CF5-4132-A5C6-9CB854D74337}" type="pres">
      <dgm:prSet presAssocID="{7776FF14-23E0-4BEE-9110-7C7081D62BAA}" presName="composite" presStyleCnt="0"/>
      <dgm:spPr/>
    </dgm:pt>
    <dgm:pt modelId="{C594FE7E-0FC2-4C82-923F-2CD42FCBF6D2}" type="pres">
      <dgm:prSet presAssocID="{7776FF14-23E0-4BEE-9110-7C7081D62BAA}" presName="ConnectorPoint" presStyleLbl="lnNode1" presStyleIdx="0" presStyleCnt="5"/>
      <dgm:spPr>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A5C98FDF-A559-40EE-871A-27E803D839A7}" type="pres">
      <dgm:prSet presAssocID="{7776FF14-23E0-4BEE-9110-7C7081D62BAA}" presName="DropPinPlaceHolder" presStyleCnt="0"/>
      <dgm:spPr/>
    </dgm:pt>
    <dgm:pt modelId="{31FDF0C5-0C4D-48DF-9A32-D28189D9D255}" type="pres">
      <dgm:prSet presAssocID="{7776FF14-23E0-4BEE-9110-7C7081D62BAA}" presName="DropPin" presStyleLbl="alignNode1" presStyleIdx="0" presStyleCnt="5"/>
      <dgm:spPr/>
    </dgm:pt>
    <dgm:pt modelId="{80967AE3-EE00-4C3C-9E03-20AC8CEF1085}" type="pres">
      <dgm:prSet presAssocID="{7776FF14-23E0-4BEE-9110-7C7081D62BAA}" presName="Ellipse" presStyleLbl="fgAcc1" presStyleIdx="1" presStyleCnt="6"/>
      <dgm:spPr>
        <a:solidFill>
          <a:schemeClr val="lt1">
            <a:alpha val="90000"/>
            <a:hueOff val="0"/>
            <a:satOff val="0"/>
            <a:lumOff val="0"/>
            <a:alphaOff val="0"/>
          </a:schemeClr>
        </a:solidFill>
        <a:ln w="12700" cap="flat" cmpd="sng" algn="ctr">
          <a:noFill/>
          <a:prstDash val="solid"/>
          <a:miter lim="800000"/>
        </a:ln>
        <a:effectLst/>
      </dgm:spPr>
    </dgm:pt>
    <dgm:pt modelId="{8471DBAB-77C9-4C4A-9E71-DA3AD3E8F4CF}" type="pres">
      <dgm:prSet presAssocID="{7776FF14-23E0-4BEE-9110-7C7081D62BAA}" presName="L2TextContainer" presStyleLbl="revTx" presStyleIdx="0" presStyleCnt="10">
        <dgm:presLayoutVars>
          <dgm:bulletEnabled val="1"/>
        </dgm:presLayoutVars>
      </dgm:prSet>
      <dgm:spPr/>
    </dgm:pt>
    <dgm:pt modelId="{B85EEB15-5727-4C83-9DC2-7DBAF1137A3B}" type="pres">
      <dgm:prSet presAssocID="{7776FF14-23E0-4BEE-9110-7C7081D62BAA}" presName="L1TextContainer" presStyleLbl="revTx" presStyleIdx="1" presStyleCnt="10">
        <dgm:presLayoutVars>
          <dgm:chMax val="1"/>
          <dgm:chPref val="1"/>
          <dgm:bulletEnabled val="1"/>
        </dgm:presLayoutVars>
      </dgm:prSet>
      <dgm:spPr/>
    </dgm:pt>
    <dgm:pt modelId="{92A2998C-D128-40BC-ACEF-B98E70EC7232}" type="pres">
      <dgm:prSet presAssocID="{7776FF14-23E0-4BEE-9110-7C7081D62BAA}" presName="ConnectLine" presStyleLbl="sibTrans1D1" presStyleIdx="0" presStyleCnt="5"/>
      <dgm:spPr>
        <a:noFill/>
        <a:ln w="12700" cap="flat" cmpd="sng" algn="ctr">
          <a:solidFill>
            <a:schemeClr val="accent2">
              <a:hueOff val="0"/>
              <a:satOff val="0"/>
              <a:lumOff val="0"/>
              <a:alphaOff val="0"/>
            </a:schemeClr>
          </a:solidFill>
          <a:prstDash val="dash"/>
          <a:miter lim="800000"/>
        </a:ln>
        <a:effectLst/>
      </dgm:spPr>
    </dgm:pt>
    <dgm:pt modelId="{BEFA9832-436A-4CDA-8C8D-FB1894186DE2}" type="pres">
      <dgm:prSet presAssocID="{7776FF14-23E0-4BEE-9110-7C7081D62BAA}" presName="EmptyPlaceHolder" presStyleCnt="0"/>
      <dgm:spPr/>
    </dgm:pt>
    <dgm:pt modelId="{23E8F1D0-D855-4166-A6F6-81435552B2AF}" type="pres">
      <dgm:prSet presAssocID="{BE3F86B6-7EE7-4BF9-91FF-4DA0BB4962F3}" presName="spaceBetweenRectangles" presStyleCnt="0"/>
      <dgm:spPr/>
    </dgm:pt>
    <dgm:pt modelId="{7DDEED8C-B9C2-4298-B7A4-0D255EAE9237}" type="pres">
      <dgm:prSet presAssocID="{10D5E0BA-1BFD-4FDC-BAF4-CE24FFE1054E}" presName="composite" presStyleCnt="0"/>
      <dgm:spPr/>
    </dgm:pt>
    <dgm:pt modelId="{36598F76-9331-4E26-A2AC-0C9C01C2750F}" type="pres">
      <dgm:prSet presAssocID="{10D5E0BA-1BFD-4FDC-BAF4-CE24FFE1054E}" presName="ConnectorPoint" presStyleLbl="lnNode1" presStyleIdx="1" presStyleCnt="5"/>
      <dgm:spPr>
        <a:solidFill>
          <a:schemeClr val="accent2">
            <a:hueOff val="-363841"/>
            <a:satOff val="-20982"/>
            <a:lumOff val="2157"/>
            <a:alphaOff val="0"/>
          </a:schemeClr>
        </a:solidFill>
        <a:ln w="6350" cap="flat" cmpd="sng" algn="ctr">
          <a:solidFill>
            <a:schemeClr val="lt1">
              <a:hueOff val="0"/>
              <a:satOff val="0"/>
              <a:lumOff val="0"/>
              <a:alphaOff val="0"/>
            </a:schemeClr>
          </a:solidFill>
          <a:prstDash val="solid"/>
          <a:miter lim="800000"/>
        </a:ln>
        <a:effectLst/>
      </dgm:spPr>
    </dgm:pt>
    <dgm:pt modelId="{F6341FF6-AD84-4AF0-B449-A62603E7B7E9}" type="pres">
      <dgm:prSet presAssocID="{10D5E0BA-1BFD-4FDC-BAF4-CE24FFE1054E}" presName="DropPinPlaceHolder" presStyleCnt="0"/>
      <dgm:spPr/>
    </dgm:pt>
    <dgm:pt modelId="{150A4BCE-9EC3-4331-BAD6-BFD54381276D}" type="pres">
      <dgm:prSet presAssocID="{10D5E0BA-1BFD-4FDC-BAF4-CE24FFE1054E}" presName="DropPin" presStyleLbl="alignNode1" presStyleIdx="1" presStyleCnt="5"/>
      <dgm:spPr/>
    </dgm:pt>
    <dgm:pt modelId="{F4D0A4FC-6C45-454A-8FC5-CCAFBDED842B}" type="pres">
      <dgm:prSet presAssocID="{10D5E0BA-1BFD-4FDC-BAF4-CE24FFE1054E}" presName="Ellipse" presStyleLbl="fgAcc1" presStyleIdx="2" presStyleCnt="6"/>
      <dgm:spPr>
        <a:solidFill>
          <a:schemeClr val="lt1">
            <a:alpha val="90000"/>
            <a:hueOff val="0"/>
            <a:satOff val="0"/>
            <a:lumOff val="0"/>
            <a:alphaOff val="0"/>
          </a:schemeClr>
        </a:solidFill>
        <a:ln w="12700" cap="flat" cmpd="sng" algn="ctr">
          <a:noFill/>
          <a:prstDash val="solid"/>
          <a:miter lim="800000"/>
        </a:ln>
        <a:effectLst/>
      </dgm:spPr>
    </dgm:pt>
    <dgm:pt modelId="{5CDE2A95-07F8-414F-B44F-7E9DC0082AE5}" type="pres">
      <dgm:prSet presAssocID="{10D5E0BA-1BFD-4FDC-BAF4-CE24FFE1054E}" presName="L2TextContainer" presStyleLbl="revTx" presStyleIdx="2" presStyleCnt="10">
        <dgm:presLayoutVars>
          <dgm:bulletEnabled val="1"/>
        </dgm:presLayoutVars>
      </dgm:prSet>
      <dgm:spPr/>
    </dgm:pt>
    <dgm:pt modelId="{7D8B7B9F-E264-4756-A103-37F98538A985}" type="pres">
      <dgm:prSet presAssocID="{10D5E0BA-1BFD-4FDC-BAF4-CE24FFE1054E}" presName="L1TextContainer" presStyleLbl="revTx" presStyleIdx="3" presStyleCnt="10">
        <dgm:presLayoutVars>
          <dgm:chMax val="1"/>
          <dgm:chPref val="1"/>
          <dgm:bulletEnabled val="1"/>
        </dgm:presLayoutVars>
      </dgm:prSet>
      <dgm:spPr/>
    </dgm:pt>
    <dgm:pt modelId="{E54036E5-F31E-42CA-918E-70728888C6C4}" type="pres">
      <dgm:prSet presAssocID="{10D5E0BA-1BFD-4FDC-BAF4-CE24FFE1054E}" presName="ConnectLine" presStyleLbl="sibTrans1D1" presStyleIdx="1" presStyleCnt="5"/>
      <dgm:spPr>
        <a:noFill/>
        <a:ln w="12700" cap="flat" cmpd="sng" algn="ctr">
          <a:solidFill>
            <a:schemeClr val="accent2">
              <a:hueOff val="-363841"/>
              <a:satOff val="-20982"/>
              <a:lumOff val="2157"/>
              <a:alphaOff val="0"/>
            </a:schemeClr>
          </a:solidFill>
          <a:prstDash val="dash"/>
          <a:miter lim="800000"/>
        </a:ln>
        <a:effectLst/>
      </dgm:spPr>
    </dgm:pt>
    <dgm:pt modelId="{A3C4C946-DEA8-4F96-BC4F-D957036B555B}" type="pres">
      <dgm:prSet presAssocID="{10D5E0BA-1BFD-4FDC-BAF4-CE24FFE1054E}" presName="EmptyPlaceHolder" presStyleCnt="0"/>
      <dgm:spPr/>
    </dgm:pt>
    <dgm:pt modelId="{5ED7F3CC-D0FE-4797-9945-BA7814DD0BFD}" type="pres">
      <dgm:prSet presAssocID="{4081BA72-8948-47B1-B945-3A5902CF4304}" presName="spaceBetweenRectangles" presStyleCnt="0"/>
      <dgm:spPr/>
    </dgm:pt>
    <dgm:pt modelId="{8944C3BE-60A8-4587-A09A-93C5B23E7B25}" type="pres">
      <dgm:prSet presAssocID="{B9482BE1-0CF1-4CEC-B493-F44057571DEB}" presName="composite" presStyleCnt="0"/>
      <dgm:spPr/>
    </dgm:pt>
    <dgm:pt modelId="{F59EABD0-5E5D-4F66-B567-A7900594CE03}" type="pres">
      <dgm:prSet presAssocID="{B9482BE1-0CF1-4CEC-B493-F44057571DEB}" presName="ConnectorPoint" presStyleLbl="lnNode1" presStyleIdx="2" presStyleCnt="5"/>
      <dgm:spPr>
        <a:solidFill>
          <a:schemeClr val="accent2">
            <a:hueOff val="-727682"/>
            <a:satOff val="-41964"/>
            <a:lumOff val="4314"/>
            <a:alphaOff val="0"/>
          </a:schemeClr>
        </a:solidFill>
        <a:ln w="6350" cap="flat" cmpd="sng" algn="ctr">
          <a:solidFill>
            <a:schemeClr val="lt1">
              <a:hueOff val="0"/>
              <a:satOff val="0"/>
              <a:lumOff val="0"/>
              <a:alphaOff val="0"/>
            </a:schemeClr>
          </a:solidFill>
          <a:prstDash val="solid"/>
          <a:miter lim="800000"/>
        </a:ln>
        <a:effectLst/>
      </dgm:spPr>
    </dgm:pt>
    <dgm:pt modelId="{B2E4E6E0-C9EA-491B-852E-8AD758A695F3}" type="pres">
      <dgm:prSet presAssocID="{B9482BE1-0CF1-4CEC-B493-F44057571DEB}" presName="DropPinPlaceHolder" presStyleCnt="0"/>
      <dgm:spPr/>
    </dgm:pt>
    <dgm:pt modelId="{C04B705F-CA73-4E98-A64E-08870F559CBA}" type="pres">
      <dgm:prSet presAssocID="{B9482BE1-0CF1-4CEC-B493-F44057571DEB}" presName="DropPin" presStyleLbl="alignNode1" presStyleIdx="2" presStyleCnt="5"/>
      <dgm:spPr/>
    </dgm:pt>
    <dgm:pt modelId="{6B0CBFB2-F4E0-4FB2-848D-B065A8DAFF62}" type="pres">
      <dgm:prSet presAssocID="{B9482BE1-0CF1-4CEC-B493-F44057571DEB}" presName="Ellipse" presStyleLbl="fgAcc1" presStyleIdx="3" presStyleCnt="6"/>
      <dgm:spPr>
        <a:solidFill>
          <a:schemeClr val="lt1">
            <a:alpha val="90000"/>
            <a:hueOff val="0"/>
            <a:satOff val="0"/>
            <a:lumOff val="0"/>
            <a:alphaOff val="0"/>
          </a:schemeClr>
        </a:solidFill>
        <a:ln w="12700" cap="flat" cmpd="sng" algn="ctr">
          <a:noFill/>
          <a:prstDash val="solid"/>
          <a:miter lim="800000"/>
        </a:ln>
        <a:effectLst/>
      </dgm:spPr>
    </dgm:pt>
    <dgm:pt modelId="{B9859F4E-2438-4CE3-AB25-156870A26F53}" type="pres">
      <dgm:prSet presAssocID="{B9482BE1-0CF1-4CEC-B493-F44057571DEB}" presName="L2TextContainer" presStyleLbl="revTx" presStyleIdx="4" presStyleCnt="10">
        <dgm:presLayoutVars>
          <dgm:bulletEnabled val="1"/>
        </dgm:presLayoutVars>
      </dgm:prSet>
      <dgm:spPr/>
    </dgm:pt>
    <dgm:pt modelId="{A9CBB7F5-4181-4A03-B198-A431C945F376}" type="pres">
      <dgm:prSet presAssocID="{B9482BE1-0CF1-4CEC-B493-F44057571DEB}" presName="L1TextContainer" presStyleLbl="revTx" presStyleIdx="5" presStyleCnt="10">
        <dgm:presLayoutVars>
          <dgm:chMax val="1"/>
          <dgm:chPref val="1"/>
          <dgm:bulletEnabled val="1"/>
        </dgm:presLayoutVars>
      </dgm:prSet>
      <dgm:spPr/>
    </dgm:pt>
    <dgm:pt modelId="{9C3F7172-A409-4E14-8C41-0729071A2DC5}" type="pres">
      <dgm:prSet presAssocID="{B9482BE1-0CF1-4CEC-B493-F44057571DEB}" presName="ConnectLine" presStyleLbl="sibTrans1D1" presStyleIdx="2" presStyleCnt="5"/>
      <dgm:spPr>
        <a:noFill/>
        <a:ln w="12700" cap="flat" cmpd="sng" algn="ctr">
          <a:solidFill>
            <a:schemeClr val="accent2">
              <a:hueOff val="-727682"/>
              <a:satOff val="-41964"/>
              <a:lumOff val="4314"/>
              <a:alphaOff val="0"/>
            </a:schemeClr>
          </a:solidFill>
          <a:prstDash val="dash"/>
          <a:miter lim="800000"/>
        </a:ln>
        <a:effectLst/>
      </dgm:spPr>
    </dgm:pt>
    <dgm:pt modelId="{E270F90C-E6AF-45B4-8E45-C795763DAF2A}" type="pres">
      <dgm:prSet presAssocID="{B9482BE1-0CF1-4CEC-B493-F44057571DEB}" presName="EmptyPlaceHolder" presStyleCnt="0"/>
      <dgm:spPr/>
    </dgm:pt>
    <dgm:pt modelId="{F5628FF9-E475-4903-843B-4D96C1F5DB04}" type="pres">
      <dgm:prSet presAssocID="{45ABB998-473A-444A-90B1-BEA570F9B79E}" presName="spaceBetweenRectangles" presStyleCnt="0"/>
      <dgm:spPr/>
    </dgm:pt>
    <dgm:pt modelId="{0CAAA29E-0978-4097-979B-2CA3195CDF0D}" type="pres">
      <dgm:prSet presAssocID="{C70E6E6E-7B4C-44E6-8DFF-C58D82EBC8E5}" presName="composite" presStyleCnt="0"/>
      <dgm:spPr/>
    </dgm:pt>
    <dgm:pt modelId="{D7C25767-E26D-4A20-862E-E72D99AE8598}" type="pres">
      <dgm:prSet presAssocID="{C70E6E6E-7B4C-44E6-8DFF-C58D82EBC8E5}" presName="ConnectorPoint" presStyleLbl="lnNode1" presStyleIdx="3" presStyleCnt="5"/>
      <dgm:spPr>
        <a:solidFill>
          <a:schemeClr val="accent2">
            <a:hueOff val="-1091522"/>
            <a:satOff val="-62946"/>
            <a:lumOff val="6471"/>
            <a:alphaOff val="0"/>
          </a:schemeClr>
        </a:solidFill>
        <a:ln w="6350" cap="flat" cmpd="sng" algn="ctr">
          <a:solidFill>
            <a:schemeClr val="lt1">
              <a:hueOff val="0"/>
              <a:satOff val="0"/>
              <a:lumOff val="0"/>
              <a:alphaOff val="0"/>
            </a:schemeClr>
          </a:solidFill>
          <a:prstDash val="solid"/>
          <a:miter lim="800000"/>
        </a:ln>
        <a:effectLst/>
      </dgm:spPr>
    </dgm:pt>
    <dgm:pt modelId="{0D3E6741-9B94-4E72-9BE9-38AE3BD83672}" type="pres">
      <dgm:prSet presAssocID="{C70E6E6E-7B4C-44E6-8DFF-C58D82EBC8E5}" presName="DropPinPlaceHolder" presStyleCnt="0"/>
      <dgm:spPr/>
    </dgm:pt>
    <dgm:pt modelId="{222662B0-0303-4084-BA71-F69692DCF67A}" type="pres">
      <dgm:prSet presAssocID="{C70E6E6E-7B4C-44E6-8DFF-C58D82EBC8E5}" presName="DropPin" presStyleLbl="alignNode1" presStyleIdx="3" presStyleCnt="5"/>
      <dgm:spPr/>
    </dgm:pt>
    <dgm:pt modelId="{D1F7EF1C-D5BE-4EAC-85BA-EBC3AED066C9}" type="pres">
      <dgm:prSet presAssocID="{C70E6E6E-7B4C-44E6-8DFF-C58D82EBC8E5}" presName="Ellipse" presStyleLbl="fgAcc1" presStyleIdx="4" presStyleCnt="6"/>
      <dgm:spPr>
        <a:solidFill>
          <a:schemeClr val="lt1">
            <a:alpha val="90000"/>
            <a:hueOff val="0"/>
            <a:satOff val="0"/>
            <a:lumOff val="0"/>
            <a:alphaOff val="0"/>
          </a:schemeClr>
        </a:solidFill>
        <a:ln w="12700" cap="flat" cmpd="sng" algn="ctr">
          <a:noFill/>
          <a:prstDash val="solid"/>
          <a:miter lim="800000"/>
        </a:ln>
        <a:effectLst/>
      </dgm:spPr>
    </dgm:pt>
    <dgm:pt modelId="{F7E89B7F-028B-41AB-A99E-796F8E232BF2}" type="pres">
      <dgm:prSet presAssocID="{C70E6E6E-7B4C-44E6-8DFF-C58D82EBC8E5}" presName="L2TextContainer" presStyleLbl="revTx" presStyleIdx="6" presStyleCnt="10">
        <dgm:presLayoutVars>
          <dgm:bulletEnabled val="1"/>
        </dgm:presLayoutVars>
      </dgm:prSet>
      <dgm:spPr/>
    </dgm:pt>
    <dgm:pt modelId="{3E3742B6-68C6-461E-8861-CFBDC2D13FEE}" type="pres">
      <dgm:prSet presAssocID="{C70E6E6E-7B4C-44E6-8DFF-C58D82EBC8E5}" presName="L1TextContainer" presStyleLbl="revTx" presStyleIdx="7" presStyleCnt="10">
        <dgm:presLayoutVars>
          <dgm:chMax val="1"/>
          <dgm:chPref val="1"/>
          <dgm:bulletEnabled val="1"/>
        </dgm:presLayoutVars>
      </dgm:prSet>
      <dgm:spPr/>
    </dgm:pt>
    <dgm:pt modelId="{D4EF34D9-4D2E-4724-83A5-7260C7793770}" type="pres">
      <dgm:prSet presAssocID="{C70E6E6E-7B4C-44E6-8DFF-C58D82EBC8E5}" presName="ConnectLine" presStyleLbl="sibTrans1D1" presStyleIdx="3" presStyleCnt="5"/>
      <dgm:spPr>
        <a:noFill/>
        <a:ln w="12700" cap="flat" cmpd="sng" algn="ctr">
          <a:solidFill>
            <a:schemeClr val="accent2">
              <a:hueOff val="-1091522"/>
              <a:satOff val="-62946"/>
              <a:lumOff val="6471"/>
              <a:alphaOff val="0"/>
            </a:schemeClr>
          </a:solidFill>
          <a:prstDash val="dash"/>
          <a:miter lim="800000"/>
        </a:ln>
        <a:effectLst/>
      </dgm:spPr>
    </dgm:pt>
    <dgm:pt modelId="{FB6FA336-CB05-4729-B3A7-E62BC7CD3187}" type="pres">
      <dgm:prSet presAssocID="{C70E6E6E-7B4C-44E6-8DFF-C58D82EBC8E5}" presName="EmptyPlaceHolder" presStyleCnt="0"/>
      <dgm:spPr/>
    </dgm:pt>
    <dgm:pt modelId="{FC7971DA-45FF-440C-85F8-5644E48F674C}" type="pres">
      <dgm:prSet presAssocID="{735D0998-42C5-463E-ACFC-A06AD480B231}" presName="spaceBetweenRectangles" presStyleCnt="0"/>
      <dgm:spPr/>
    </dgm:pt>
    <dgm:pt modelId="{C6179502-3D75-49E9-93B4-B6DC8FC96E06}" type="pres">
      <dgm:prSet presAssocID="{1F9B0454-D5F7-4367-9C8F-FBA0C7D00388}" presName="composite" presStyleCnt="0"/>
      <dgm:spPr/>
    </dgm:pt>
    <dgm:pt modelId="{43062DBF-6514-441E-878A-FEC5C236A4CE}" type="pres">
      <dgm:prSet presAssocID="{1F9B0454-D5F7-4367-9C8F-FBA0C7D00388}" presName="ConnectorPoint" presStyleLbl="lnNode1" presStyleIdx="4" presStyleCnt="5"/>
      <dgm:spPr>
        <a:solidFill>
          <a:schemeClr val="accent2">
            <a:hueOff val="-1455363"/>
            <a:satOff val="-83928"/>
            <a:lumOff val="8628"/>
            <a:alphaOff val="0"/>
          </a:schemeClr>
        </a:solidFill>
        <a:ln w="6350" cap="flat" cmpd="sng" algn="ctr">
          <a:solidFill>
            <a:schemeClr val="lt1">
              <a:hueOff val="0"/>
              <a:satOff val="0"/>
              <a:lumOff val="0"/>
              <a:alphaOff val="0"/>
            </a:schemeClr>
          </a:solidFill>
          <a:prstDash val="solid"/>
          <a:miter lim="800000"/>
        </a:ln>
        <a:effectLst/>
      </dgm:spPr>
    </dgm:pt>
    <dgm:pt modelId="{F469CA53-4510-4C5E-BAC1-8EA3E6AA84BF}" type="pres">
      <dgm:prSet presAssocID="{1F9B0454-D5F7-4367-9C8F-FBA0C7D00388}" presName="DropPinPlaceHolder" presStyleCnt="0"/>
      <dgm:spPr/>
    </dgm:pt>
    <dgm:pt modelId="{E90209A2-12DE-4643-A6E2-1F3BAB4A2D1C}" type="pres">
      <dgm:prSet presAssocID="{1F9B0454-D5F7-4367-9C8F-FBA0C7D00388}" presName="DropPin" presStyleLbl="alignNode1" presStyleIdx="4" presStyleCnt="5"/>
      <dgm:spPr/>
    </dgm:pt>
    <dgm:pt modelId="{44C42C98-2CB8-4562-A865-679D29D5DD58}" type="pres">
      <dgm:prSet presAssocID="{1F9B0454-D5F7-4367-9C8F-FBA0C7D00388}" presName="Ellipse" presStyleLbl="fgAcc1" presStyleIdx="5" presStyleCnt="6"/>
      <dgm:spPr>
        <a:solidFill>
          <a:schemeClr val="lt1">
            <a:alpha val="90000"/>
            <a:hueOff val="0"/>
            <a:satOff val="0"/>
            <a:lumOff val="0"/>
            <a:alphaOff val="0"/>
          </a:schemeClr>
        </a:solidFill>
        <a:ln w="12700" cap="flat" cmpd="sng" algn="ctr">
          <a:noFill/>
          <a:prstDash val="solid"/>
          <a:miter lim="800000"/>
        </a:ln>
        <a:effectLst/>
      </dgm:spPr>
    </dgm:pt>
    <dgm:pt modelId="{CC66B9EF-83F8-4C73-A59D-21F1B6492786}" type="pres">
      <dgm:prSet presAssocID="{1F9B0454-D5F7-4367-9C8F-FBA0C7D00388}" presName="L2TextContainer" presStyleLbl="revTx" presStyleIdx="8" presStyleCnt="10">
        <dgm:presLayoutVars>
          <dgm:bulletEnabled val="1"/>
        </dgm:presLayoutVars>
      </dgm:prSet>
      <dgm:spPr/>
    </dgm:pt>
    <dgm:pt modelId="{2D74BD16-ADB2-46E7-A6AC-8BF8E62240FE}" type="pres">
      <dgm:prSet presAssocID="{1F9B0454-D5F7-4367-9C8F-FBA0C7D00388}" presName="L1TextContainer" presStyleLbl="revTx" presStyleIdx="9" presStyleCnt="10">
        <dgm:presLayoutVars>
          <dgm:chMax val="1"/>
          <dgm:chPref val="1"/>
          <dgm:bulletEnabled val="1"/>
        </dgm:presLayoutVars>
      </dgm:prSet>
      <dgm:spPr/>
    </dgm:pt>
    <dgm:pt modelId="{AE69D25E-5582-4699-9B1F-52C5EEE9B106}" type="pres">
      <dgm:prSet presAssocID="{1F9B0454-D5F7-4367-9C8F-FBA0C7D00388}" presName="ConnectLine" presStyleLbl="sibTrans1D1" presStyleIdx="4" presStyleCnt="5"/>
      <dgm:spPr>
        <a:noFill/>
        <a:ln w="12700" cap="flat" cmpd="sng" algn="ctr">
          <a:solidFill>
            <a:schemeClr val="accent2">
              <a:hueOff val="-1455363"/>
              <a:satOff val="-83928"/>
              <a:lumOff val="8628"/>
              <a:alphaOff val="0"/>
            </a:schemeClr>
          </a:solidFill>
          <a:prstDash val="dash"/>
          <a:miter lim="800000"/>
        </a:ln>
        <a:effectLst/>
      </dgm:spPr>
    </dgm:pt>
    <dgm:pt modelId="{52D531B4-550C-4DA5-BC5E-AD5E630A3FC4}" type="pres">
      <dgm:prSet presAssocID="{1F9B0454-D5F7-4367-9C8F-FBA0C7D00388}" presName="EmptyPlaceHolder" presStyleCnt="0"/>
      <dgm:spPr/>
    </dgm:pt>
  </dgm:ptLst>
  <dgm:cxnLst>
    <dgm:cxn modelId="{BF8A460A-A25E-434C-A152-5282C98E3616}" srcId="{B9482BE1-0CF1-4CEC-B493-F44057571DEB}" destId="{AAFB0D19-C73B-4CAD-A723-FF3BA3E6CA4A}" srcOrd="0" destOrd="0" parTransId="{E4F3B1FA-E64F-45AF-84E6-18266372DC16}" sibTransId="{F5BBA6DC-AC2A-41CD-A893-492E7F290F4B}"/>
    <dgm:cxn modelId="{A767C016-374C-42B5-99D5-DD3933D49430}" type="presOf" srcId="{4CE28AFA-30CB-4EE7-8537-85A5C16E5C1B}" destId="{8471DBAB-77C9-4C4A-9E71-DA3AD3E8F4CF}" srcOrd="0" destOrd="0" presId="urn:microsoft.com/office/officeart/2017/3/layout/DropPinTimeline"/>
    <dgm:cxn modelId="{17818628-2EF7-4E2A-9B27-6638255232CE}" type="presOf" srcId="{FA947F23-EAD8-4A0A-A8D7-B0EB8964E8D5}" destId="{F7E89B7F-028B-41AB-A99E-796F8E232BF2}" srcOrd="0" destOrd="0" presId="urn:microsoft.com/office/officeart/2017/3/layout/DropPinTimeline"/>
    <dgm:cxn modelId="{79B85C33-68A3-43BD-ABB1-28EBC37739F3}" type="presOf" srcId="{65756A41-14AD-4F3E-AA4C-41A7EDAF3EC9}" destId="{CC66B9EF-83F8-4C73-A59D-21F1B6492786}" srcOrd="0" destOrd="0" presId="urn:microsoft.com/office/officeart/2017/3/layout/DropPinTimeline"/>
    <dgm:cxn modelId="{16B2B33F-49BD-4850-9C2C-08FBF50F2A25}" type="presOf" srcId="{B9482BE1-0CF1-4CEC-B493-F44057571DEB}" destId="{A9CBB7F5-4181-4A03-B198-A431C945F376}" srcOrd="0" destOrd="0" presId="urn:microsoft.com/office/officeart/2017/3/layout/DropPinTimeline"/>
    <dgm:cxn modelId="{2C7C3941-9DC6-4541-A697-9DC14654EECA}" srcId="{DE7A6872-D05E-4F3D-8B4B-D6EF2DCC3314}" destId="{1F9B0454-D5F7-4367-9C8F-FBA0C7D00388}" srcOrd="4" destOrd="0" parTransId="{B7208BD9-B169-48AC-941F-70B41B16E998}" sibTransId="{FE3400C7-E154-4199-8A46-05F7512DD18E}"/>
    <dgm:cxn modelId="{3F2C6C46-EB6D-4F37-96AC-91D4A3EF25A5}" srcId="{DE7A6872-D05E-4F3D-8B4B-D6EF2DCC3314}" destId="{7776FF14-23E0-4BEE-9110-7C7081D62BAA}" srcOrd="0" destOrd="0" parTransId="{788BBA50-49B3-4348-9E78-FDA06BC82BDC}" sibTransId="{BE3F86B6-7EE7-4BF9-91FF-4DA0BB4962F3}"/>
    <dgm:cxn modelId="{856A8F6D-E392-4A1E-B488-CEAD36000614}" type="presOf" srcId="{9705D988-DF4A-401F-93B7-3487299AEF7F}" destId="{5CDE2A95-07F8-414F-B44F-7E9DC0082AE5}" srcOrd="0" destOrd="0" presId="urn:microsoft.com/office/officeart/2017/3/layout/DropPinTimeline"/>
    <dgm:cxn modelId="{9ACDA14F-76AE-4BEE-B6D8-689F2CFE08B5}" srcId="{DE7A6872-D05E-4F3D-8B4B-D6EF2DCC3314}" destId="{B9482BE1-0CF1-4CEC-B493-F44057571DEB}" srcOrd="2" destOrd="0" parTransId="{EE01C2FB-D63E-45DF-B6C4-67C51582399A}" sibTransId="{45ABB998-473A-444A-90B1-BEA570F9B79E}"/>
    <dgm:cxn modelId="{3B586485-EF84-4E43-ABBD-15704EB77046}" type="presOf" srcId="{DE7A6872-D05E-4F3D-8B4B-D6EF2DCC3314}" destId="{175FD293-DECF-4E87-92CB-2243CC8F4301}" srcOrd="0" destOrd="0" presId="urn:microsoft.com/office/officeart/2017/3/layout/DropPinTimeline"/>
    <dgm:cxn modelId="{6EC3B787-53F5-4CCF-9C59-F140DFC55EFC}" srcId="{1F9B0454-D5F7-4367-9C8F-FBA0C7D00388}" destId="{65756A41-14AD-4F3E-AA4C-41A7EDAF3EC9}" srcOrd="0" destOrd="0" parTransId="{5512F9FB-BFFB-4334-81D0-4CA5CB8A9554}" sibTransId="{81A5B6B9-AD4C-41E7-B279-AD25371E1764}"/>
    <dgm:cxn modelId="{549EA38B-31D2-42D1-82B7-1024DB5BFAFB}" type="presOf" srcId="{10D5E0BA-1BFD-4FDC-BAF4-CE24FFE1054E}" destId="{7D8B7B9F-E264-4756-A103-37F98538A985}" srcOrd="0" destOrd="0" presId="urn:microsoft.com/office/officeart/2017/3/layout/DropPinTimeline"/>
    <dgm:cxn modelId="{5D83D992-46CA-476A-929E-66755C2CECFA}" type="presOf" srcId="{1F9B0454-D5F7-4367-9C8F-FBA0C7D00388}" destId="{2D74BD16-ADB2-46E7-A6AC-8BF8E62240FE}" srcOrd="0" destOrd="0" presId="urn:microsoft.com/office/officeart/2017/3/layout/DropPinTimeline"/>
    <dgm:cxn modelId="{8D59CEAB-0D7E-4B17-A3BB-03D3B7629414}" srcId="{DE7A6872-D05E-4F3D-8B4B-D6EF2DCC3314}" destId="{C70E6E6E-7B4C-44E6-8DFF-C58D82EBC8E5}" srcOrd="3" destOrd="0" parTransId="{15B93C19-F12F-46D5-8A5F-CD4FFAD6C1F3}" sibTransId="{735D0998-42C5-463E-ACFC-A06AD480B231}"/>
    <dgm:cxn modelId="{D95D3DC7-4066-4CE0-BE97-F485FB77C1EB}" type="presOf" srcId="{7776FF14-23E0-4BEE-9110-7C7081D62BAA}" destId="{B85EEB15-5727-4C83-9DC2-7DBAF1137A3B}" srcOrd="0" destOrd="0" presId="urn:microsoft.com/office/officeart/2017/3/layout/DropPinTimeline"/>
    <dgm:cxn modelId="{83AB5DC8-C74A-474F-9281-E825DA799702}" srcId="{DE7A6872-D05E-4F3D-8B4B-D6EF2DCC3314}" destId="{10D5E0BA-1BFD-4FDC-BAF4-CE24FFE1054E}" srcOrd="1" destOrd="0" parTransId="{22FCA445-4308-45D4-A558-AA9952BE336A}" sibTransId="{4081BA72-8948-47B1-B945-3A5902CF4304}"/>
    <dgm:cxn modelId="{CA1411D1-10D1-4C37-9F0E-9F75AB0FB344}" type="presOf" srcId="{C70E6E6E-7B4C-44E6-8DFF-C58D82EBC8E5}" destId="{3E3742B6-68C6-461E-8861-CFBDC2D13FEE}" srcOrd="0" destOrd="0" presId="urn:microsoft.com/office/officeart/2017/3/layout/DropPinTimeline"/>
    <dgm:cxn modelId="{B109ABD1-27FC-4032-9492-DD964FA7EA33}" srcId="{10D5E0BA-1BFD-4FDC-BAF4-CE24FFE1054E}" destId="{9705D988-DF4A-401F-93B7-3487299AEF7F}" srcOrd="0" destOrd="0" parTransId="{F69C85E2-F9CE-4E63-924D-826BBDA4F76B}" sibTransId="{4A584877-6BEA-4310-B149-969746AB4F7A}"/>
    <dgm:cxn modelId="{784717D2-4A90-4785-A17B-9F4404EA0D9C}" srcId="{C70E6E6E-7B4C-44E6-8DFF-C58D82EBC8E5}" destId="{FA947F23-EAD8-4A0A-A8D7-B0EB8964E8D5}" srcOrd="0" destOrd="0" parTransId="{49950758-6899-4DCD-B014-DA4B8A5D0387}" sibTransId="{17449A75-02D7-44BF-9EF0-A83DDF46A953}"/>
    <dgm:cxn modelId="{7337B7EA-BE43-411F-BF66-FE0783848AA7}" srcId="{7776FF14-23E0-4BEE-9110-7C7081D62BAA}" destId="{4CE28AFA-30CB-4EE7-8537-85A5C16E5C1B}" srcOrd="0" destOrd="0" parTransId="{2C9BFF48-59AC-464D-A203-BC33519C647D}" sibTransId="{2F253567-5BE2-4D97-8906-AB5669C8DDF3}"/>
    <dgm:cxn modelId="{EBC1BCF1-92F3-451E-80D5-34A3C1B0293B}" type="presOf" srcId="{AAFB0D19-C73B-4CAD-A723-FF3BA3E6CA4A}" destId="{B9859F4E-2438-4CE3-AB25-156870A26F53}" srcOrd="0" destOrd="0" presId="urn:microsoft.com/office/officeart/2017/3/layout/DropPinTimeline"/>
    <dgm:cxn modelId="{B8E0ADB1-D125-43D3-B906-96AD2337F266}" type="presParOf" srcId="{175FD293-DECF-4E87-92CB-2243CC8F4301}" destId="{EB45BB16-5A61-4D40-9BB7-24C6C4C82DF4}" srcOrd="0" destOrd="0" presId="urn:microsoft.com/office/officeart/2017/3/layout/DropPinTimeline"/>
    <dgm:cxn modelId="{40F203D7-DBB7-464D-9B75-367D60A47D2B}" type="presParOf" srcId="{175FD293-DECF-4E87-92CB-2243CC8F4301}" destId="{0B4C1C76-8032-4C94-A253-9BAC3263DD9F}" srcOrd="1" destOrd="0" presId="urn:microsoft.com/office/officeart/2017/3/layout/DropPinTimeline"/>
    <dgm:cxn modelId="{F7019FAD-38C7-4DC5-B389-E8ABD32E92A7}" type="presParOf" srcId="{0B4C1C76-8032-4C94-A253-9BAC3263DD9F}" destId="{5FDDBFAF-0CF5-4132-A5C6-9CB854D74337}" srcOrd="0" destOrd="0" presId="urn:microsoft.com/office/officeart/2017/3/layout/DropPinTimeline"/>
    <dgm:cxn modelId="{1CCEAFDF-E0BE-4F54-8BBC-DE7057E897FB}" type="presParOf" srcId="{5FDDBFAF-0CF5-4132-A5C6-9CB854D74337}" destId="{C594FE7E-0FC2-4C82-923F-2CD42FCBF6D2}" srcOrd="0" destOrd="0" presId="urn:microsoft.com/office/officeart/2017/3/layout/DropPinTimeline"/>
    <dgm:cxn modelId="{799D7C77-9954-430B-82D8-EC80D708DE1E}" type="presParOf" srcId="{5FDDBFAF-0CF5-4132-A5C6-9CB854D74337}" destId="{A5C98FDF-A559-40EE-871A-27E803D839A7}" srcOrd="1" destOrd="0" presId="urn:microsoft.com/office/officeart/2017/3/layout/DropPinTimeline"/>
    <dgm:cxn modelId="{087A4D69-46DD-4646-AC35-9BCAB6DB5C95}" type="presParOf" srcId="{A5C98FDF-A559-40EE-871A-27E803D839A7}" destId="{31FDF0C5-0C4D-48DF-9A32-D28189D9D255}" srcOrd="0" destOrd="0" presId="urn:microsoft.com/office/officeart/2017/3/layout/DropPinTimeline"/>
    <dgm:cxn modelId="{73F76430-ACBC-4EE2-9279-6D59CD201D7E}" type="presParOf" srcId="{A5C98FDF-A559-40EE-871A-27E803D839A7}" destId="{80967AE3-EE00-4C3C-9E03-20AC8CEF1085}" srcOrd="1" destOrd="0" presId="urn:microsoft.com/office/officeart/2017/3/layout/DropPinTimeline"/>
    <dgm:cxn modelId="{7FD9CDB4-3AC2-4E8F-B7CE-81FE47D3A397}" type="presParOf" srcId="{5FDDBFAF-0CF5-4132-A5C6-9CB854D74337}" destId="{8471DBAB-77C9-4C4A-9E71-DA3AD3E8F4CF}" srcOrd="2" destOrd="0" presId="urn:microsoft.com/office/officeart/2017/3/layout/DropPinTimeline"/>
    <dgm:cxn modelId="{8204CD01-7101-41EE-A88C-DACF54299B81}" type="presParOf" srcId="{5FDDBFAF-0CF5-4132-A5C6-9CB854D74337}" destId="{B85EEB15-5727-4C83-9DC2-7DBAF1137A3B}" srcOrd="3" destOrd="0" presId="urn:microsoft.com/office/officeart/2017/3/layout/DropPinTimeline"/>
    <dgm:cxn modelId="{B699DCC5-62D6-4AEE-9AFF-C4CE0BF47758}" type="presParOf" srcId="{5FDDBFAF-0CF5-4132-A5C6-9CB854D74337}" destId="{92A2998C-D128-40BC-ACEF-B98E70EC7232}" srcOrd="4" destOrd="0" presId="urn:microsoft.com/office/officeart/2017/3/layout/DropPinTimeline"/>
    <dgm:cxn modelId="{580AB425-0B6F-4F6F-87BC-AE91C8B120FC}" type="presParOf" srcId="{5FDDBFAF-0CF5-4132-A5C6-9CB854D74337}" destId="{BEFA9832-436A-4CDA-8C8D-FB1894186DE2}" srcOrd="5" destOrd="0" presId="urn:microsoft.com/office/officeart/2017/3/layout/DropPinTimeline"/>
    <dgm:cxn modelId="{CC7EF9EA-7F1C-40B9-8D17-566D4D92FA48}" type="presParOf" srcId="{0B4C1C76-8032-4C94-A253-9BAC3263DD9F}" destId="{23E8F1D0-D855-4166-A6F6-81435552B2AF}" srcOrd="1" destOrd="0" presId="urn:microsoft.com/office/officeart/2017/3/layout/DropPinTimeline"/>
    <dgm:cxn modelId="{A2ADAE7C-D093-48D5-A45B-B02372120AFA}" type="presParOf" srcId="{0B4C1C76-8032-4C94-A253-9BAC3263DD9F}" destId="{7DDEED8C-B9C2-4298-B7A4-0D255EAE9237}" srcOrd="2" destOrd="0" presId="urn:microsoft.com/office/officeart/2017/3/layout/DropPinTimeline"/>
    <dgm:cxn modelId="{7A212769-0AE3-470B-977A-2F3A75642486}" type="presParOf" srcId="{7DDEED8C-B9C2-4298-B7A4-0D255EAE9237}" destId="{36598F76-9331-4E26-A2AC-0C9C01C2750F}" srcOrd="0" destOrd="0" presId="urn:microsoft.com/office/officeart/2017/3/layout/DropPinTimeline"/>
    <dgm:cxn modelId="{F8FE4BE8-90DE-4210-98EA-6437BB47EDD8}" type="presParOf" srcId="{7DDEED8C-B9C2-4298-B7A4-0D255EAE9237}" destId="{F6341FF6-AD84-4AF0-B449-A62603E7B7E9}" srcOrd="1" destOrd="0" presId="urn:microsoft.com/office/officeart/2017/3/layout/DropPinTimeline"/>
    <dgm:cxn modelId="{C7039027-089C-4B11-80D4-4D4A9B2B0288}" type="presParOf" srcId="{F6341FF6-AD84-4AF0-B449-A62603E7B7E9}" destId="{150A4BCE-9EC3-4331-BAD6-BFD54381276D}" srcOrd="0" destOrd="0" presId="urn:microsoft.com/office/officeart/2017/3/layout/DropPinTimeline"/>
    <dgm:cxn modelId="{FB2927E7-8324-4AC2-98B3-DC39E5B27801}" type="presParOf" srcId="{F6341FF6-AD84-4AF0-B449-A62603E7B7E9}" destId="{F4D0A4FC-6C45-454A-8FC5-CCAFBDED842B}" srcOrd="1" destOrd="0" presId="urn:microsoft.com/office/officeart/2017/3/layout/DropPinTimeline"/>
    <dgm:cxn modelId="{414993ED-180E-4BDF-9937-5AB2B4861184}" type="presParOf" srcId="{7DDEED8C-B9C2-4298-B7A4-0D255EAE9237}" destId="{5CDE2A95-07F8-414F-B44F-7E9DC0082AE5}" srcOrd="2" destOrd="0" presId="urn:microsoft.com/office/officeart/2017/3/layout/DropPinTimeline"/>
    <dgm:cxn modelId="{04814572-8034-4D0C-8C33-9D1FF50A06AE}" type="presParOf" srcId="{7DDEED8C-B9C2-4298-B7A4-0D255EAE9237}" destId="{7D8B7B9F-E264-4756-A103-37F98538A985}" srcOrd="3" destOrd="0" presId="urn:microsoft.com/office/officeart/2017/3/layout/DropPinTimeline"/>
    <dgm:cxn modelId="{5C667636-49AD-43BE-9B57-B78C9C61D23E}" type="presParOf" srcId="{7DDEED8C-B9C2-4298-B7A4-0D255EAE9237}" destId="{E54036E5-F31E-42CA-918E-70728888C6C4}" srcOrd="4" destOrd="0" presId="urn:microsoft.com/office/officeart/2017/3/layout/DropPinTimeline"/>
    <dgm:cxn modelId="{C9AD7BE8-A616-441C-8F8B-FBEB5458F865}" type="presParOf" srcId="{7DDEED8C-B9C2-4298-B7A4-0D255EAE9237}" destId="{A3C4C946-DEA8-4F96-BC4F-D957036B555B}" srcOrd="5" destOrd="0" presId="urn:microsoft.com/office/officeart/2017/3/layout/DropPinTimeline"/>
    <dgm:cxn modelId="{8FA73E85-70ED-4A81-BA7C-A4478728F783}" type="presParOf" srcId="{0B4C1C76-8032-4C94-A253-9BAC3263DD9F}" destId="{5ED7F3CC-D0FE-4797-9945-BA7814DD0BFD}" srcOrd="3" destOrd="0" presId="urn:microsoft.com/office/officeart/2017/3/layout/DropPinTimeline"/>
    <dgm:cxn modelId="{774A76BB-A3A9-48C5-AF5B-A90952B6CE90}" type="presParOf" srcId="{0B4C1C76-8032-4C94-A253-9BAC3263DD9F}" destId="{8944C3BE-60A8-4587-A09A-93C5B23E7B25}" srcOrd="4" destOrd="0" presId="urn:microsoft.com/office/officeart/2017/3/layout/DropPinTimeline"/>
    <dgm:cxn modelId="{2F29796E-77AB-4E86-82E2-AD500B2057E0}" type="presParOf" srcId="{8944C3BE-60A8-4587-A09A-93C5B23E7B25}" destId="{F59EABD0-5E5D-4F66-B567-A7900594CE03}" srcOrd="0" destOrd="0" presId="urn:microsoft.com/office/officeart/2017/3/layout/DropPinTimeline"/>
    <dgm:cxn modelId="{26317CB2-256A-49C5-AF20-2D62730BFD3F}" type="presParOf" srcId="{8944C3BE-60A8-4587-A09A-93C5B23E7B25}" destId="{B2E4E6E0-C9EA-491B-852E-8AD758A695F3}" srcOrd="1" destOrd="0" presId="urn:microsoft.com/office/officeart/2017/3/layout/DropPinTimeline"/>
    <dgm:cxn modelId="{45D19769-FEE8-49E2-8DAB-C32B9DF1498F}" type="presParOf" srcId="{B2E4E6E0-C9EA-491B-852E-8AD758A695F3}" destId="{C04B705F-CA73-4E98-A64E-08870F559CBA}" srcOrd="0" destOrd="0" presId="urn:microsoft.com/office/officeart/2017/3/layout/DropPinTimeline"/>
    <dgm:cxn modelId="{6F525F0D-7625-4C3E-9625-19952A2D5050}" type="presParOf" srcId="{B2E4E6E0-C9EA-491B-852E-8AD758A695F3}" destId="{6B0CBFB2-F4E0-4FB2-848D-B065A8DAFF62}" srcOrd="1" destOrd="0" presId="urn:microsoft.com/office/officeart/2017/3/layout/DropPinTimeline"/>
    <dgm:cxn modelId="{38C4E92E-B17F-450E-854B-403F9AD53F9C}" type="presParOf" srcId="{8944C3BE-60A8-4587-A09A-93C5B23E7B25}" destId="{B9859F4E-2438-4CE3-AB25-156870A26F53}" srcOrd="2" destOrd="0" presId="urn:microsoft.com/office/officeart/2017/3/layout/DropPinTimeline"/>
    <dgm:cxn modelId="{09496894-794E-451F-A48D-D048CEA442EC}" type="presParOf" srcId="{8944C3BE-60A8-4587-A09A-93C5B23E7B25}" destId="{A9CBB7F5-4181-4A03-B198-A431C945F376}" srcOrd="3" destOrd="0" presId="urn:microsoft.com/office/officeart/2017/3/layout/DropPinTimeline"/>
    <dgm:cxn modelId="{4C8F7142-2D79-415E-A208-AA339C84BCE6}" type="presParOf" srcId="{8944C3BE-60A8-4587-A09A-93C5B23E7B25}" destId="{9C3F7172-A409-4E14-8C41-0729071A2DC5}" srcOrd="4" destOrd="0" presId="urn:microsoft.com/office/officeart/2017/3/layout/DropPinTimeline"/>
    <dgm:cxn modelId="{A8B4D089-1177-408F-A1B1-9CEFC03B799A}" type="presParOf" srcId="{8944C3BE-60A8-4587-A09A-93C5B23E7B25}" destId="{E270F90C-E6AF-45B4-8E45-C795763DAF2A}" srcOrd="5" destOrd="0" presId="urn:microsoft.com/office/officeart/2017/3/layout/DropPinTimeline"/>
    <dgm:cxn modelId="{38BCAAF0-C317-4891-8E69-59AA30D8D651}" type="presParOf" srcId="{0B4C1C76-8032-4C94-A253-9BAC3263DD9F}" destId="{F5628FF9-E475-4903-843B-4D96C1F5DB04}" srcOrd="5" destOrd="0" presId="urn:microsoft.com/office/officeart/2017/3/layout/DropPinTimeline"/>
    <dgm:cxn modelId="{8AB0FBF3-D827-42FF-8DC1-79316C44344A}" type="presParOf" srcId="{0B4C1C76-8032-4C94-A253-9BAC3263DD9F}" destId="{0CAAA29E-0978-4097-979B-2CA3195CDF0D}" srcOrd="6" destOrd="0" presId="urn:microsoft.com/office/officeart/2017/3/layout/DropPinTimeline"/>
    <dgm:cxn modelId="{E1DCCF89-D967-4755-B372-EB0C5D2B158E}" type="presParOf" srcId="{0CAAA29E-0978-4097-979B-2CA3195CDF0D}" destId="{D7C25767-E26D-4A20-862E-E72D99AE8598}" srcOrd="0" destOrd="0" presId="urn:microsoft.com/office/officeart/2017/3/layout/DropPinTimeline"/>
    <dgm:cxn modelId="{2C2CC468-2156-4BD8-80A8-9C1A3134CF9F}" type="presParOf" srcId="{0CAAA29E-0978-4097-979B-2CA3195CDF0D}" destId="{0D3E6741-9B94-4E72-9BE9-38AE3BD83672}" srcOrd="1" destOrd="0" presId="urn:microsoft.com/office/officeart/2017/3/layout/DropPinTimeline"/>
    <dgm:cxn modelId="{4E2E3A57-B4B9-4E23-8002-27FBCD5534F2}" type="presParOf" srcId="{0D3E6741-9B94-4E72-9BE9-38AE3BD83672}" destId="{222662B0-0303-4084-BA71-F69692DCF67A}" srcOrd="0" destOrd="0" presId="urn:microsoft.com/office/officeart/2017/3/layout/DropPinTimeline"/>
    <dgm:cxn modelId="{5F5ED53D-94E9-4738-BD8B-5ADE0EF1D9D1}" type="presParOf" srcId="{0D3E6741-9B94-4E72-9BE9-38AE3BD83672}" destId="{D1F7EF1C-D5BE-4EAC-85BA-EBC3AED066C9}" srcOrd="1" destOrd="0" presId="urn:microsoft.com/office/officeart/2017/3/layout/DropPinTimeline"/>
    <dgm:cxn modelId="{BBB33490-8C96-47E8-BA21-4F0524A98118}" type="presParOf" srcId="{0CAAA29E-0978-4097-979B-2CA3195CDF0D}" destId="{F7E89B7F-028B-41AB-A99E-796F8E232BF2}" srcOrd="2" destOrd="0" presId="urn:microsoft.com/office/officeart/2017/3/layout/DropPinTimeline"/>
    <dgm:cxn modelId="{FE3DA787-D4E0-4359-900A-399FEFD2DA0B}" type="presParOf" srcId="{0CAAA29E-0978-4097-979B-2CA3195CDF0D}" destId="{3E3742B6-68C6-461E-8861-CFBDC2D13FEE}" srcOrd="3" destOrd="0" presId="urn:microsoft.com/office/officeart/2017/3/layout/DropPinTimeline"/>
    <dgm:cxn modelId="{BED59CFD-2820-4DC3-A7AE-F3EC56DF1E7E}" type="presParOf" srcId="{0CAAA29E-0978-4097-979B-2CA3195CDF0D}" destId="{D4EF34D9-4D2E-4724-83A5-7260C7793770}" srcOrd="4" destOrd="0" presId="urn:microsoft.com/office/officeart/2017/3/layout/DropPinTimeline"/>
    <dgm:cxn modelId="{6BA3E4F3-3E28-4560-9624-9A959F1A9D62}" type="presParOf" srcId="{0CAAA29E-0978-4097-979B-2CA3195CDF0D}" destId="{FB6FA336-CB05-4729-B3A7-E62BC7CD3187}" srcOrd="5" destOrd="0" presId="urn:microsoft.com/office/officeart/2017/3/layout/DropPinTimeline"/>
    <dgm:cxn modelId="{42C667C0-5D06-4DFD-BE7D-2DD544028AC3}" type="presParOf" srcId="{0B4C1C76-8032-4C94-A253-9BAC3263DD9F}" destId="{FC7971DA-45FF-440C-85F8-5644E48F674C}" srcOrd="7" destOrd="0" presId="urn:microsoft.com/office/officeart/2017/3/layout/DropPinTimeline"/>
    <dgm:cxn modelId="{A3DEB24A-2F61-48AF-9EE7-BCA7DD57D62B}" type="presParOf" srcId="{0B4C1C76-8032-4C94-A253-9BAC3263DD9F}" destId="{C6179502-3D75-49E9-93B4-B6DC8FC96E06}" srcOrd="8" destOrd="0" presId="urn:microsoft.com/office/officeart/2017/3/layout/DropPinTimeline"/>
    <dgm:cxn modelId="{3FC1E3D1-E178-492C-A8BB-0DD8F0E94B26}" type="presParOf" srcId="{C6179502-3D75-49E9-93B4-B6DC8FC96E06}" destId="{43062DBF-6514-441E-878A-FEC5C236A4CE}" srcOrd="0" destOrd="0" presId="urn:microsoft.com/office/officeart/2017/3/layout/DropPinTimeline"/>
    <dgm:cxn modelId="{176744AD-E6F4-4A34-8017-08D980DF1792}" type="presParOf" srcId="{C6179502-3D75-49E9-93B4-B6DC8FC96E06}" destId="{F469CA53-4510-4C5E-BAC1-8EA3E6AA84BF}" srcOrd="1" destOrd="0" presId="urn:microsoft.com/office/officeart/2017/3/layout/DropPinTimeline"/>
    <dgm:cxn modelId="{EB116E60-F15E-4C4A-8289-B661C4B53315}" type="presParOf" srcId="{F469CA53-4510-4C5E-BAC1-8EA3E6AA84BF}" destId="{E90209A2-12DE-4643-A6E2-1F3BAB4A2D1C}" srcOrd="0" destOrd="0" presId="urn:microsoft.com/office/officeart/2017/3/layout/DropPinTimeline"/>
    <dgm:cxn modelId="{C6890BF5-3ADA-41F3-80B5-ED9CFD8FEF40}" type="presParOf" srcId="{F469CA53-4510-4C5E-BAC1-8EA3E6AA84BF}" destId="{44C42C98-2CB8-4562-A865-679D29D5DD58}" srcOrd="1" destOrd="0" presId="urn:microsoft.com/office/officeart/2017/3/layout/DropPinTimeline"/>
    <dgm:cxn modelId="{7D3C173B-7886-4D31-918D-DDE1AAB46C86}" type="presParOf" srcId="{C6179502-3D75-49E9-93B4-B6DC8FC96E06}" destId="{CC66B9EF-83F8-4C73-A59D-21F1B6492786}" srcOrd="2" destOrd="0" presId="urn:microsoft.com/office/officeart/2017/3/layout/DropPinTimeline"/>
    <dgm:cxn modelId="{68AED471-1BB4-4CFE-AC78-981295D3627F}" type="presParOf" srcId="{C6179502-3D75-49E9-93B4-B6DC8FC96E06}" destId="{2D74BD16-ADB2-46E7-A6AC-8BF8E62240FE}" srcOrd="3" destOrd="0" presId="urn:microsoft.com/office/officeart/2017/3/layout/DropPinTimeline"/>
    <dgm:cxn modelId="{0B69CA6D-B01D-4063-A0AB-F3B87CBC5948}" type="presParOf" srcId="{C6179502-3D75-49E9-93B4-B6DC8FC96E06}" destId="{AE69D25E-5582-4699-9B1F-52C5EEE9B106}" srcOrd="4" destOrd="0" presId="urn:microsoft.com/office/officeart/2017/3/layout/DropPinTimeline"/>
    <dgm:cxn modelId="{ED918360-F703-4AAC-9CAA-574C42240744}" type="presParOf" srcId="{C6179502-3D75-49E9-93B4-B6DC8FC96E06}" destId="{52D531B4-550C-4DA5-BC5E-AD5E630A3FC4}"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03ABE1-759F-4F05-8D76-B03135A4401C}"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en-US"/>
        </a:p>
      </dgm:t>
    </dgm:pt>
    <dgm:pt modelId="{177E3375-B5C2-4348-B900-B084DA9B01E9}">
      <dgm:prSet phldrT="[Text]" custT="1"/>
      <dgm:spPr>
        <a:solidFill>
          <a:srgbClr val="0B68B1"/>
        </a:solidFill>
      </dgm:spPr>
      <dgm:t>
        <a:bodyPr/>
        <a:lstStyle/>
        <a:p>
          <a:endParaRPr lang="en-US" sz="2000" dirty="0"/>
        </a:p>
      </dgm:t>
    </dgm:pt>
    <dgm:pt modelId="{A1332C65-7873-42C1-A878-FD1EBE05C07C}" type="parTrans" cxnId="{42FD7DD8-0363-4A69-9743-FA121BD74A01}">
      <dgm:prSet/>
      <dgm:spPr/>
      <dgm:t>
        <a:bodyPr/>
        <a:lstStyle/>
        <a:p>
          <a:endParaRPr lang="en-US"/>
        </a:p>
      </dgm:t>
    </dgm:pt>
    <dgm:pt modelId="{17086E97-7954-40F1-BE94-E1AC8CDB0B76}" type="sibTrans" cxnId="{42FD7DD8-0363-4A69-9743-FA121BD74A01}">
      <dgm:prSet/>
      <dgm:spPr/>
      <dgm:t>
        <a:bodyPr/>
        <a:lstStyle/>
        <a:p>
          <a:endParaRPr lang="en-US"/>
        </a:p>
      </dgm:t>
    </dgm:pt>
    <dgm:pt modelId="{8C71CDD5-BF96-4449-AA99-21E251A46A1E}">
      <dgm:prSet phldrT="[Text]" custT="1"/>
      <dgm:spPr>
        <a:solidFill>
          <a:schemeClr val="accent1">
            <a:lumMod val="75000"/>
          </a:schemeClr>
        </a:solidFill>
      </dgm:spPr>
      <dgm:t>
        <a:bodyPr/>
        <a:lstStyle/>
        <a:p>
          <a:pPr algn="ctr"/>
          <a:endParaRPr lang="en-US" sz="2000" dirty="0"/>
        </a:p>
      </dgm:t>
    </dgm:pt>
    <dgm:pt modelId="{8689EF70-77F6-4E3C-8F13-CA363DC5637F}" type="parTrans" cxnId="{856833CD-564D-4DC3-8BFF-44901EB8A3AD}">
      <dgm:prSet/>
      <dgm:spPr/>
      <dgm:t>
        <a:bodyPr/>
        <a:lstStyle/>
        <a:p>
          <a:endParaRPr lang="en-US"/>
        </a:p>
      </dgm:t>
    </dgm:pt>
    <dgm:pt modelId="{B8401BAB-7766-4D75-8D9E-D5C06B5F8E1B}" type="sibTrans" cxnId="{856833CD-564D-4DC3-8BFF-44901EB8A3AD}">
      <dgm:prSet/>
      <dgm:spPr/>
      <dgm:t>
        <a:bodyPr/>
        <a:lstStyle/>
        <a:p>
          <a:endParaRPr lang="en-US"/>
        </a:p>
      </dgm:t>
    </dgm:pt>
    <dgm:pt modelId="{B1FB0FEC-BA30-4E37-8BA9-9F3D88098D18}">
      <dgm:prSet phldrT="[Text]" custT="1"/>
      <dgm:spPr>
        <a:solidFill>
          <a:srgbClr val="3C90C4"/>
        </a:solidFill>
      </dgm:spPr>
      <dgm:t>
        <a:bodyPr/>
        <a:lstStyle/>
        <a:p>
          <a:endParaRPr lang="en-US" sz="2000" dirty="0"/>
        </a:p>
      </dgm:t>
    </dgm:pt>
    <dgm:pt modelId="{DDC636FE-B2C7-4354-BB95-1B9612A9121E}" type="parTrans" cxnId="{44A226F0-49A2-40E4-91D0-343EA4E037F3}">
      <dgm:prSet/>
      <dgm:spPr/>
      <dgm:t>
        <a:bodyPr/>
        <a:lstStyle/>
        <a:p>
          <a:endParaRPr lang="en-US"/>
        </a:p>
      </dgm:t>
    </dgm:pt>
    <dgm:pt modelId="{52FDB82D-EB9E-446F-B73A-589EA8A51BA0}" type="sibTrans" cxnId="{44A226F0-49A2-40E4-91D0-343EA4E037F3}">
      <dgm:prSet/>
      <dgm:spPr/>
      <dgm:t>
        <a:bodyPr/>
        <a:lstStyle/>
        <a:p>
          <a:endParaRPr lang="en-US"/>
        </a:p>
      </dgm:t>
    </dgm:pt>
    <dgm:pt modelId="{CA46380F-7126-4981-ACCB-571739E81C30}" type="pres">
      <dgm:prSet presAssocID="{4803ABE1-759F-4F05-8D76-B03135A4401C}" presName="Name0" presStyleCnt="0">
        <dgm:presLayoutVars>
          <dgm:dir/>
          <dgm:resizeHandles val="exact"/>
        </dgm:presLayoutVars>
      </dgm:prSet>
      <dgm:spPr/>
    </dgm:pt>
    <dgm:pt modelId="{A8AB5AAB-BE79-48F1-91B6-96CFA5F2E2FA}" type="pres">
      <dgm:prSet presAssocID="{4803ABE1-759F-4F05-8D76-B03135A4401C}" presName="fgShape" presStyleLbl="fgShp" presStyleIdx="0" presStyleCnt="1"/>
      <dgm:spPr/>
    </dgm:pt>
    <dgm:pt modelId="{04D1A42E-65EB-4445-835F-DF411C227BD2}" type="pres">
      <dgm:prSet presAssocID="{4803ABE1-759F-4F05-8D76-B03135A4401C}" presName="linComp" presStyleCnt="0"/>
      <dgm:spPr/>
    </dgm:pt>
    <dgm:pt modelId="{1241A17B-16B6-4E16-99DF-EB7E284213A3}" type="pres">
      <dgm:prSet presAssocID="{177E3375-B5C2-4348-B900-B084DA9B01E9}" presName="compNode" presStyleCnt="0"/>
      <dgm:spPr/>
    </dgm:pt>
    <dgm:pt modelId="{7F414822-405D-451F-AACA-73E6C8EDF2AF}" type="pres">
      <dgm:prSet presAssocID="{177E3375-B5C2-4348-B900-B084DA9B01E9}" presName="bkgdShape" presStyleLbl="node1" presStyleIdx="0" presStyleCnt="3"/>
      <dgm:spPr/>
    </dgm:pt>
    <dgm:pt modelId="{9DA7E299-5C27-43BA-B936-583C88B3B5A2}" type="pres">
      <dgm:prSet presAssocID="{177E3375-B5C2-4348-B900-B084DA9B01E9}" presName="nodeTx" presStyleLbl="node1" presStyleIdx="0" presStyleCnt="3">
        <dgm:presLayoutVars>
          <dgm:bulletEnabled val="1"/>
        </dgm:presLayoutVars>
      </dgm:prSet>
      <dgm:spPr/>
    </dgm:pt>
    <dgm:pt modelId="{5501188A-709A-4E76-9B31-FC47D6C650BB}" type="pres">
      <dgm:prSet presAssocID="{177E3375-B5C2-4348-B900-B084DA9B01E9}" presName="invisiNode" presStyleLbl="node1" presStyleIdx="0" presStyleCnt="3"/>
      <dgm:spPr/>
    </dgm:pt>
    <dgm:pt modelId="{AA1916E2-D9BB-44E3-992E-66CD72F8432D}" type="pres">
      <dgm:prSet presAssocID="{177E3375-B5C2-4348-B900-B084DA9B01E9}" presName="imagNode" presStyleLbl="fgImgPlace1" presStyleIdx="0" presStyleCnt="3"/>
      <dgm:spPr>
        <a:prstGeom prst="roundRect">
          <a:avLst/>
        </a:prstGeom>
      </dgm:spPr>
    </dgm:pt>
    <dgm:pt modelId="{38ADCBED-D9C7-4704-952B-B6799EAC5EA7}" type="pres">
      <dgm:prSet presAssocID="{17086E97-7954-40F1-BE94-E1AC8CDB0B76}" presName="sibTrans" presStyleLbl="sibTrans2D1" presStyleIdx="0" presStyleCnt="0"/>
      <dgm:spPr/>
    </dgm:pt>
    <dgm:pt modelId="{37257F6C-4140-4569-AB67-8AFAE0FDBE1E}" type="pres">
      <dgm:prSet presAssocID="{8C71CDD5-BF96-4449-AA99-21E251A46A1E}" presName="compNode" presStyleCnt="0"/>
      <dgm:spPr/>
    </dgm:pt>
    <dgm:pt modelId="{A8255046-93C1-45F3-BF83-DBAA53D8C3B4}" type="pres">
      <dgm:prSet presAssocID="{8C71CDD5-BF96-4449-AA99-21E251A46A1E}" presName="bkgdShape" presStyleLbl="node1" presStyleIdx="1" presStyleCnt="3"/>
      <dgm:spPr/>
    </dgm:pt>
    <dgm:pt modelId="{AE971BEE-5143-44AA-B5C5-01728E3C9BBB}" type="pres">
      <dgm:prSet presAssocID="{8C71CDD5-BF96-4449-AA99-21E251A46A1E}" presName="nodeTx" presStyleLbl="node1" presStyleIdx="1" presStyleCnt="3">
        <dgm:presLayoutVars>
          <dgm:bulletEnabled val="1"/>
        </dgm:presLayoutVars>
      </dgm:prSet>
      <dgm:spPr/>
    </dgm:pt>
    <dgm:pt modelId="{83AD8607-6C3D-4F3D-8160-8FAE0D2834DD}" type="pres">
      <dgm:prSet presAssocID="{8C71CDD5-BF96-4449-AA99-21E251A46A1E}" presName="invisiNode" presStyleLbl="node1" presStyleIdx="1" presStyleCnt="3"/>
      <dgm:spPr/>
    </dgm:pt>
    <dgm:pt modelId="{669000D7-32C3-4622-93BE-59011DD676D4}" type="pres">
      <dgm:prSet presAssocID="{8C71CDD5-BF96-4449-AA99-21E251A46A1E}" presName="imagNode" presStyleLbl="fgImgPlace1" presStyleIdx="1" presStyleCnt="3"/>
      <dgm:spPr>
        <a:prstGeom prst="roundRect">
          <a:avLst/>
        </a:prstGeom>
        <a:blipFill dpi="0" rotWithShape="1">
          <a:blip xmlns:r="http://schemas.openxmlformats.org/officeDocument/2006/relationships" r:embed="rId1">
            <a:extLst>
              <a:ext uri="{28A0092B-C50C-407E-A947-70E740481C1C}">
                <a14:useLocalDpi xmlns:a14="http://schemas.microsoft.com/office/drawing/2010/main" val="0"/>
              </a:ext>
            </a:extLst>
          </a:blip>
          <a:srcRect/>
          <a:stretch>
            <a:fillRect l="16999" t="16999" r="16999" b="16999"/>
          </a:stretch>
        </a:blipFill>
      </dgm:spPr>
    </dgm:pt>
    <dgm:pt modelId="{B3F73F1F-3677-430A-970D-0EE753CA1FF0}" type="pres">
      <dgm:prSet presAssocID="{B8401BAB-7766-4D75-8D9E-D5C06B5F8E1B}" presName="sibTrans" presStyleLbl="sibTrans2D1" presStyleIdx="0" presStyleCnt="0"/>
      <dgm:spPr/>
    </dgm:pt>
    <dgm:pt modelId="{3A5183B9-BB8F-43C1-B344-05F9E5497B2F}" type="pres">
      <dgm:prSet presAssocID="{B1FB0FEC-BA30-4E37-8BA9-9F3D88098D18}" presName="compNode" presStyleCnt="0"/>
      <dgm:spPr/>
    </dgm:pt>
    <dgm:pt modelId="{448E782C-A010-423C-AFAE-DF4FC99521D9}" type="pres">
      <dgm:prSet presAssocID="{B1FB0FEC-BA30-4E37-8BA9-9F3D88098D18}" presName="bkgdShape" presStyleLbl="node1" presStyleIdx="2" presStyleCnt="3"/>
      <dgm:spPr/>
    </dgm:pt>
    <dgm:pt modelId="{25ED2DCC-819D-4BA7-85EE-A2DF9C1D9D2D}" type="pres">
      <dgm:prSet presAssocID="{B1FB0FEC-BA30-4E37-8BA9-9F3D88098D18}" presName="nodeTx" presStyleLbl="node1" presStyleIdx="2" presStyleCnt="3">
        <dgm:presLayoutVars>
          <dgm:bulletEnabled val="1"/>
        </dgm:presLayoutVars>
      </dgm:prSet>
      <dgm:spPr/>
    </dgm:pt>
    <dgm:pt modelId="{4631DD02-DF37-49DA-BCAF-DC16CAAD0778}" type="pres">
      <dgm:prSet presAssocID="{B1FB0FEC-BA30-4E37-8BA9-9F3D88098D18}" presName="invisiNode" presStyleLbl="node1" presStyleIdx="2" presStyleCnt="3"/>
      <dgm:spPr/>
    </dgm:pt>
    <dgm:pt modelId="{82070D96-D69A-48C2-B802-11F08D5852F4}" type="pres">
      <dgm:prSet presAssocID="{B1FB0FEC-BA30-4E37-8BA9-9F3D88098D18}" presName="imagNode" presStyleLbl="fgImgPlace1" presStyleIdx="2" presStyleCnt="3" custLinFactNeighborX="-12497" custLinFactNeighborY="4650"/>
      <dgm:spPr>
        <a:prstGeom prst="roundRect">
          <a:avLst/>
        </a:prstGeom>
        <a:blipFill dpi="0" rotWithShape="1">
          <a:blip xmlns:r="http://schemas.openxmlformats.org/officeDocument/2006/relationships" r:embed="rId2">
            <a:extLst>
              <a:ext uri="{28A0092B-C50C-407E-A947-70E740481C1C}">
                <a14:useLocalDpi xmlns:a14="http://schemas.microsoft.com/office/drawing/2010/main" val="0"/>
              </a:ext>
            </a:extLst>
          </a:blip>
          <a:srcRect/>
          <a:stretch>
            <a:fillRect l="-13169" t="25936" r="-13169" b="13904"/>
          </a:stretch>
        </a:blipFill>
      </dgm:spPr>
    </dgm:pt>
  </dgm:ptLst>
  <dgm:cxnLst>
    <dgm:cxn modelId="{CF534721-B38B-4C78-9406-25F6EEF7282F}" type="presOf" srcId="{177E3375-B5C2-4348-B900-B084DA9B01E9}" destId="{9DA7E299-5C27-43BA-B936-583C88B3B5A2}" srcOrd="1" destOrd="0" presId="urn:microsoft.com/office/officeart/2005/8/layout/hList7"/>
    <dgm:cxn modelId="{49DD9E2D-8A8B-4E3C-B8FB-82127658D86C}" type="presOf" srcId="{8C71CDD5-BF96-4449-AA99-21E251A46A1E}" destId="{AE971BEE-5143-44AA-B5C5-01728E3C9BBB}" srcOrd="1" destOrd="0" presId="urn:microsoft.com/office/officeart/2005/8/layout/hList7"/>
    <dgm:cxn modelId="{DFF60364-230C-4E9D-AFA1-B63417DAEB03}" type="presOf" srcId="{B1FB0FEC-BA30-4E37-8BA9-9F3D88098D18}" destId="{25ED2DCC-819D-4BA7-85EE-A2DF9C1D9D2D}" srcOrd="1" destOrd="0" presId="urn:microsoft.com/office/officeart/2005/8/layout/hList7"/>
    <dgm:cxn modelId="{27C9994E-AEC0-4BA4-B3F0-0C703CE762D3}" type="presOf" srcId="{4803ABE1-759F-4F05-8D76-B03135A4401C}" destId="{CA46380F-7126-4981-ACCB-571739E81C30}" srcOrd="0" destOrd="0" presId="urn:microsoft.com/office/officeart/2005/8/layout/hList7"/>
    <dgm:cxn modelId="{8E23F1A3-361A-4F06-BE32-7F5A15EC6BAA}" type="presOf" srcId="{17086E97-7954-40F1-BE94-E1AC8CDB0B76}" destId="{38ADCBED-D9C7-4704-952B-B6799EAC5EA7}" srcOrd="0" destOrd="0" presId="urn:microsoft.com/office/officeart/2005/8/layout/hList7"/>
    <dgm:cxn modelId="{EF83CFB0-17BC-4B8F-B473-A0EE4B288562}" type="presOf" srcId="{B8401BAB-7766-4D75-8D9E-D5C06B5F8E1B}" destId="{B3F73F1F-3677-430A-970D-0EE753CA1FF0}" srcOrd="0" destOrd="0" presId="urn:microsoft.com/office/officeart/2005/8/layout/hList7"/>
    <dgm:cxn modelId="{FF3E86C0-6878-4852-9E64-2C56D3C4E959}" type="presOf" srcId="{B1FB0FEC-BA30-4E37-8BA9-9F3D88098D18}" destId="{448E782C-A010-423C-AFAE-DF4FC99521D9}" srcOrd="0" destOrd="0" presId="urn:microsoft.com/office/officeart/2005/8/layout/hList7"/>
    <dgm:cxn modelId="{901C95C6-BB83-45B7-A75D-2E8D520B7CF2}" type="presOf" srcId="{177E3375-B5C2-4348-B900-B084DA9B01E9}" destId="{7F414822-405D-451F-AACA-73E6C8EDF2AF}" srcOrd="0" destOrd="0" presId="urn:microsoft.com/office/officeart/2005/8/layout/hList7"/>
    <dgm:cxn modelId="{856833CD-564D-4DC3-8BFF-44901EB8A3AD}" srcId="{4803ABE1-759F-4F05-8D76-B03135A4401C}" destId="{8C71CDD5-BF96-4449-AA99-21E251A46A1E}" srcOrd="1" destOrd="0" parTransId="{8689EF70-77F6-4E3C-8F13-CA363DC5637F}" sibTransId="{B8401BAB-7766-4D75-8D9E-D5C06B5F8E1B}"/>
    <dgm:cxn modelId="{42FD7DD8-0363-4A69-9743-FA121BD74A01}" srcId="{4803ABE1-759F-4F05-8D76-B03135A4401C}" destId="{177E3375-B5C2-4348-B900-B084DA9B01E9}" srcOrd="0" destOrd="0" parTransId="{A1332C65-7873-42C1-A878-FD1EBE05C07C}" sibTransId="{17086E97-7954-40F1-BE94-E1AC8CDB0B76}"/>
    <dgm:cxn modelId="{9C0EA5D8-8785-4E28-BEA6-461A2A7E4A59}" type="presOf" srcId="{8C71CDD5-BF96-4449-AA99-21E251A46A1E}" destId="{A8255046-93C1-45F3-BF83-DBAA53D8C3B4}" srcOrd="0" destOrd="0" presId="urn:microsoft.com/office/officeart/2005/8/layout/hList7"/>
    <dgm:cxn modelId="{44A226F0-49A2-40E4-91D0-343EA4E037F3}" srcId="{4803ABE1-759F-4F05-8D76-B03135A4401C}" destId="{B1FB0FEC-BA30-4E37-8BA9-9F3D88098D18}" srcOrd="2" destOrd="0" parTransId="{DDC636FE-B2C7-4354-BB95-1B9612A9121E}" sibTransId="{52FDB82D-EB9E-446F-B73A-589EA8A51BA0}"/>
    <dgm:cxn modelId="{DB15794B-5C57-48B4-937C-CAA1DDEF37AC}" type="presParOf" srcId="{CA46380F-7126-4981-ACCB-571739E81C30}" destId="{A8AB5AAB-BE79-48F1-91B6-96CFA5F2E2FA}" srcOrd="0" destOrd="0" presId="urn:microsoft.com/office/officeart/2005/8/layout/hList7"/>
    <dgm:cxn modelId="{3DAA2C33-AB07-4C49-8968-D5BA2A9626B7}" type="presParOf" srcId="{CA46380F-7126-4981-ACCB-571739E81C30}" destId="{04D1A42E-65EB-4445-835F-DF411C227BD2}" srcOrd="1" destOrd="0" presId="urn:microsoft.com/office/officeart/2005/8/layout/hList7"/>
    <dgm:cxn modelId="{981FC416-17F0-46EC-989F-0727FC20934F}" type="presParOf" srcId="{04D1A42E-65EB-4445-835F-DF411C227BD2}" destId="{1241A17B-16B6-4E16-99DF-EB7E284213A3}" srcOrd="0" destOrd="0" presId="urn:microsoft.com/office/officeart/2005/8/layout/hList7"/>
    <dgm:cxn modelId="{FEC23174-201E-49D8-9E75-0DE3331279F2}" type="presParOf" srcId="{1241A17B-16B6-4E16-99DF-EB7E284213A3}" destId="{7F414822-405D-451F-AACA-73E6C8EDF2AF}" srcOrd="0" destOrd="0" presId="urn:microsoft.com/office/officeart/2005/8/layout/hList7"/>
    <dgm:cxn modelId="{5568DBE7-1549-43C8-96A1-B7B810C94DF3}" type="presParOf" srcId="{1241A17B-16B6-4E16-99DF-EB7E284213A3}" destId="{9DA7E299-5C27-43BA-B936-583C88B3B5A2}" srcOrd="1" destOrd="0" presId="urn:microsoft.com/office/officeart/2005/8/layout/hList7"/>
    <dgm:cxn modelId="{2EA6A409-810C-4B6F-A010-9DC030D375C7}" type="presParOf" srcId="{1241A17B-16B6-4E16-99DF-EB7E284213A3}" destId="{5501188A-709A-4E76-9B31-FC47D6C650BB}" srcOrd="2" destOrd="0" presId="urn:microsoft.com/office/officeart/2005/8/layout/hList7"/>
    <dgm:cxn modelId="{5CE1959E-4C64-48C4-9566-62D06C98D53E}" type="presParOf" srcId="{1241A17B-16B6-4E16-99DF-EB7E284213A3}" destId="{AA1916E2-D9BB-44E3-992E-66CD72F8432D}" srcOrd="3" destOrd="0" presId="urn:microsoft.com/office/officeart/2005/8/layout/hList7"/>
    <dgm:cxn modelId="{B16634D8-931E-427B-B07A-0C0B3A158726}" type="presParOf" srcId="{04D1A42E-65EB-4445-835F-DF411C227BD2}" destId="{38ADCBED-D9C7-4704-952B-B6799EAC5EA7}" srcOrd="1" destOrd="0" presId="urn:microsoft.com/office/officeart/2005/8/layout/hList7"/>
    <dgm:cxn modelId="{6AE087F9-319F-4A6B-AF22-7E99165B7F60}" type="presParOf" srcId="{04D1A42E-65EB-4445-835F-DF411C227BD2}" destId="{37257F6C-4140-4569-AB67-8AFAE0FDBE1E}" srcOrd="2" destOrd="0" presId="urn:microsoft.com/office/officeart/2005/8/layout/hList7"/>
    <dgm:cxn modelId="{1C9D8F9D-6128-48C1-9A1C-58A566DE09DD}" type="presParOf" srcId="{37257F6C-4140-4569-AB67-8AFAE0FDBE1E}" destId="{A8255046-93C1-45F3-BF83-DBAA53D8C3B4}" srcOrd="0" destOrd="0" presId="urn:microsoft.com/office/officeart/2005/8/layout/hList7"/>
    <dgm:cxn modelId="{E664AAF8-77B2-44F9-8E9D-0CC004F91717}" type="presParOf" srcId="{37257F6C-4140-4569-AB67-8AFAE0FDBE1E}" destId="{AE971BEE-5143-44AA-B5C5-01728E3C9BBB}" srcOrd="1" destOrd="0" presId="urn:microsoft.com/office/officeart/2005/8/layout/hList7"/>
    <dgm:cxn modelId="{C03FB310-B128-4C11-867A-43A86C79D10F}" type="presParOf" srcId="{37257F6C-4140-4569-AB67-8AFAE0FDBE1E}" destId="{83AD8607-6C3D-4F3D-8160-8FAE0D2834DD}" srcOrd="2" destOrd="0" presId="urn:microsoft.com/office/officeart/2005/8/layout/hList7"/>
    <dgm:cxn modelId="{208F216C-C154-4D37-AC21-932029E7EE85}" type="presParOf" srcId="{37257F6C-4140-4569-AB67-8AFAE0FDBE1E}" destId="{669000D7-32C3-4622-93BE-59011DD676D4}" srcOrd="3" destOrd="0" presId="urn:microsoft.com/office/officeart/2005/8/layout/hList7"/>
    <dgm:cxn modelId="{8BC784ED-9543-41F0-9ED4-6F3C89120305}" type="presParOf" srcId="{04D1A42E-65EB-4445-835F-DF411C227BD2}" destId="{B3F73F1F-3677-430A-970D-0EE753CA1FF0}" srcOrd="3" destOrd="0" presId="urn:microsoft.com/office/officeart/2005/8/layout/hList7"/>
    <dgm:cxn modelId="{E6F1F7B0-DAE4-45A1-9C11-F304F456A2F6}" type="presParOf" srcId="{04D1A42E-65EB-4445-835F-DF411C227BD2}" destId="{3A5183B9-BB8F-43C1-B344-05F9E5497B2F}" srcOrd="4" destOrd="0" presId="urn:microsoft.com/office/officeart/2005/8/layout/hList7"/>
    <dgm:cxn modelId="{E61EF481-5159-4BF4-A044-083017B30D5B}" type="presParOf" srcId="{3A5183B9-BB8F-43C1-B344-05F9E5497B2F}" destId="{448E782C-A010-423C-AFAE-DF4FC99521D9}" srcOrd="0" destOrd="0" presId="urn:microsoft.com/office/officeart/2005/8/layout/hList7"/>
    <dgm:cxn modelId="{CC69AE79-B635-4D40-A383-3A14301FC622}" type="presParOf" srcId="{3A5183B9-BB8F-43C1-B344-05F9E5497B2F}" destId="{25ED2DCC-819D-4BA7-85EE-A2DF9C1D9D2D}" srcOrd="1" destOrd="0" presId="urn:microsoft.com/office/officeart/2005/8/layout/hList7"/>
    <dgm:cxn modelId="{FEDEB199-C8E4-4C80-A10D-6ECA8B43CDC0}" type="presParOf" srcId="{3A5183B9-BB8F-43C1-B344-05F9E5497B2F}" destId="{4631DD02-DF37-49DA-BCAF-DC16CAAD0778}" srcOrd="2" destOrd="0" presId="urn:microsoft.com/office/officeart/2005/8/layout/hList7"/>
    <dgm:cxn modelId="{91F5ED26-1081-47B4-920A-14D2012469F9}" type="presParOf" srcId="{3A5183B9-BB8F-43C1-B344-05F9E5497B2F}" destId="{82070D96-D69A-48C2-B802-11F08D5852F4}"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45BB16-5A61-4D40-9BB7-24C6C4C82DF4}">
      <dsp:nvSpPr>
        <dsp:cNvPr id="0" name=""/>
        <dsp:cNvSpPr/>
      </dsp:nvSpPr>
      <dsp:spPr>
        <a:xfrm>
          <a:off x="0" y="1844702"/>
          <a:ext cx="10927829" cy="0"/>
        </a:xfrm>
        <a:prstGeom prst="line">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31FDF0C5-0C4D-48DF-9A32-D28189D9D255}">
      <dsp:nvSpPr>
        <dsp:cNvPr id="0" name=""/>
        <dsp:cNvSpPr/>
      </dsp:nvSpPr>
      <dsp:spPr>
        <a:xfrm rot="8100000">
          <a:off x="58338" y="425131"/>
          <a:ext cx="271315" cy="271315"/>
        </a:xfrm>
        <a:prstGeom prst="teardrop">
          <a:avLst>
            <a:gd name="adj" fmla="val 115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967AE3-EE00-4C3C-9E03-20AC8CEF1085}">
      <dsp:nvSpPr>
        <dsp:cNvPr id="0" name=""/>
        <dsp:cNvSpPr/>
      </dsp:nvSpPr>
      <dsp:spPr>
        <a:xfrm>
          <a:off x="88479" y="455272"/>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8471DBAB-77C9-4C4A-9E71-DA3AD3E8F4CF}">
      <dsp:nvSpPr>
        <dsp:cNvPr id="0" name=""/>
        <dsp:cNvSpPr/>
      </dsp:nvSpPr>
      <dsp:spPr>
        <a:xfrm>
          <a:off x="385845" y="752638"/>
          <a:ext cx="3028558"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dirty="0"/>
            <a:t>CPARB Study Completed with 8 approved recommendations </a:t>
          </a:r>
        </a:p>
      </dsp:txBody>
      <dsp:txXfrm>
        <a:off x="385845" y="752638"/>
        <a:ext cx="3028558" cy="1092063"/>
      </dsp:txXfrm>
    </dsp:sp>
    <dsp:sp modelId="{B85EEB15-5727-4C83-9DC2-7DBAF1137A3B}">
      <dsp:nvSpPr>
        <dsp:cNvPr id="0" name=""/>
        <dsp:cNvSpPr/>
      </dsp:nvSpPr>
      <dsp:spPr>
        <a:xfrm>
          <a:off x="385845" y="368940"/>
          <a:ext cx="3028558"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Jun. 2021</a:t>
          </a:r>
        </a:p>
      </dsp:txBody>
      <dsp:txXfrm>
        <a:off x="385845" y="368940"/>
        <a:ext cx="3028558" cy="383698"/>
      </dsp:txXfrm>
    </dsp:sp>
    <dsp:sp modelId="{92A2998C-D128-40BC-ACEF-B98E70EC7232}">
      <dsp:nvSpPr>
        <dsp:cNvPr id="0" name=""/>
        <dsp:cNvSpPr/>
      </dsp:nvSpPr>
      <dsp:spPr>
        <a:xfrm>
          <a:off x="193996" y="752638"/>
          <a:ext cx="0" cy="1092063"/>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C594FE7E-0FC2-4C82-923F-2CD42FCBF6D2}">
      <dsp:nvSpPr>
        <dsp:cNvPr id="0" name=""/>
        <dsp:cNvSpPr/>
      </dsp:nvSpPr>
      <dsp:spPr>
        <a:xfrm>
          <a:off x="158859" y="1810169"/>
          <a:ext cx="69065" cy="69065"/>
        </a:xfrm>
        <a:prstGeom prst="ellipse">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0A4BCE-9EC3-4331-BAD6-BFD54381276D}">
      <dsp:nvSpPr>
        <dsp:cNvPr id="0" name=""/>
        <dsp:cNvSpPr/>
      </dsp:nvSpPr>
      <dsp:spPr>
        <a:xfrm rot="18900000">
          <a:off x="1877006" y="2992957"/>
          <a:ext cx="271315" cy="271315"/>
        </a:xfrm>
        <a:prstGeom prst="teardrop">
          <a:avLst>
            <a:gd name="adj" fmla="val 115000"/>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D0A4FC-6C45-454A-8FC5-CCAFBDED842B}">
      <dsp:nvSpPr>
        <dsp:cNvPr id="0" name=""/>
        <dsp:cNvSpPr/>
      </dsp:nvSpPr>
      <dsp:spPr>
        <a:xfrm>
          <a:off x="1907146" y="3023098"/>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CDE2A95-07F8-414F-B44F-7E9DC0082AE5}">
      <dsp:nvSpPr>
        <dsp:cNvPr id="0" name=""/>
        <dsp:cNvSpPr/>
      </dsp:nvSpPr>
      <dsp:spPr>
        <a:xfrm>
          <a:off x="2204512" y="1844702"/>
          <a:ext cx="3028558"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dirty="0"/>
            <a:t>Presented to Local Government House Committee CPARB Report Recommendations</a:t>
          </a:r>
        </a:p>
      </dsp:txBody>
      <dsp:txXfrm>
        <a:off x="2204512" y="1844702"/>
        <a:ext cx="3028558" cy="1092063"/>
      </dsp:txXfrm>
    </dsp:sp>
    <dsp:sp modelId="{7D8B7B9F-E264-4756-A103-37F98538A985}">
      <dsp:nvSpPr>
        <dsp:cNvPr id="0" name=""/>
        <dsp:cNvSpPr/>
      </dsp:nvSpPr>
      <dsp:spPr>
        <a:xfrm>
          <a:off x="2204512" y="2936766"/>
          <a:ext cx="3028558"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Sep. 2021</a:t>
          </a:r>
        </a:p>
      </dsp:txBody>
      <dsp:txXfrm>
        <a:off x="2204512" y="2936766"/>
        <a:ext cx="3028558" cy="383698"/>
      </dsp:txXfrm>
    </dsp:sp>
    <dsp:sp modelId="{E54036E5-F31E-42CA-918E-70728888C6C4}">
      <dsp:nvSpPr>
        <dsp:cNvPr id="0" name=""/>
        <dsp:cNvSpPr/>
      </dsp:nvSpPr>
      <dsp:spPr>
        <a:xfrm>
          <a:off x="2012663" y="1844702"/>
          <a:ext cx="0" cy="1092063"/>
        </a:xfrm>
        <a:prstGeom prst="line">
          <a:avLst/>
        </a:prstGeom>
        <a:noFill/>
        <a:ln w="12700" cap="flat" cmpd="sng" algn="ctr">
          <a:solidFill>
            <a:schemeClr val="accent2">
              <a:hueOff val="-363841"/>
              <a:satOff val="-20982"/>
              <a:lumOff val="2157"/>
              <a:alphaOff val="0"/>
            </a:schemeClr>
          </a:solidFill>
          <a:prstDash val="dash"/>
          <a:miter lim="800000"/>
        </a:ln>
        <a:effectLst/>
      </dsp:spPr>
      <dsp:style>
        <a:lnRef idx="1">
          <a:scrgbClr r="0" g="0" b="0"/>
        </a:lnRef>
        <a:fillRef idx="0">
          <a:scrgbClr r="0" g="0" b="0"/>
        </a:fillRef>
        <a:effectRef idx="0">
          <a:scrgbClr r="0" g="0" b="0"/>
        </a:effectRef>
        <a:fontRef idx="minor"/>
      </dsp:style>
    </dsp:sp>
    <dsp:sp modelId="{36598F76-9331-4E26-A2AC-0C9C01C2750F}">
      <dsp:nvSpPr>
        <dsp:cNvPr id="0" name=""/>
        <dsp:cNvSpPr/>
      </dsp:nvSpPr>
      <dsp:spPr>
        <a:xfrm>
          <a:off x="1977526" y="1810169"/>
          <a:ext cx="69065" cy="69065"/>
        </a:xfrm>
        <a:prstGeom prst="ellipse">
          <a:avLst/>
        </a:prstGeom>
        <a:solidFill>
          <a:schemeClr val="accent2">
            <a:hueOff val="-363841"/>
            <a:satOff val="-20982"/>
            <a:lumOff val="2157"/>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4B705F-CA73-4E98-A64E-08870F559CBA}">
      <dsp:nvSpPr>
        <dsp:cNvPr id="0" name=""/>
        <dsp:cNvSpPr/>
      </dsp:nvSpPr>
      <dsp:spPr>
        <a:xfrm rot="8100000">
          <a:off x="3695673" y="425131"/>
          <a:ext cx="271315" cy="271315"/>
        </a:xfrm>
        <a:prstGeom prst="teardrop">
          <a:avLst>
            <a:gd name="adj" fmla="val 115000"/>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0CBFB2-F4E0-4FB2-848D-B065A8DAFF62}">
      <dsp:nvSpPr>
        <dsp:cNvPr id="0" name=""/>
        <dsp:cNvSpPr/>
      </dsp:nvSpPr>
      <dsp:spPr>
        <a:xfrm>
          <a:off x="3725814" y="455272"/>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9859F4E-2438-4CE3-AB25-156870A26F53}">
      <dsp:nvSpPr>
        <dsp:cNvPr id="0" name=""/>
        <dsp:cNvSpPr/>
      </dsp:nvSpPr>
      <dsp:spPr>
        <a:xfrm>
          <a:off x="4023180" y="752638"/>
          <a:ext cx="3028558"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dirty="0"/>
            <a:t>Legislative session opened</a:t>
          </a:r>
        </a:p>
      </dsp:txBody>
      <dsp:txXfrm>
        <a:off x="4023180" y="752638"/>
        <a:ext cx="3028558" cy="1092063"/>
      </dsp:txXfrm>
    </dsp:sp>
    <dsp:sp modelId="{A9CBB7F5-4181-4A03-B198-A431C945F376}">
      <dsp:nvSpPr>
        <dsp:cNvPr id="0" name=""/>
        <dsp:cNvSpPr/>
      </dsp:nvSpPr>
      <dsp:spPr>
        <a:xfrm>
          <a:off x="4023180" y="368940"/>
          <a:ext cx="3028558"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Jan. 2022</a:t>
          </a:r>
        </a:p>
      </dsp:txBody>
      <dsp:txXfrm>
        <a:off x="4023180" y="368940"/>
        <a:ext cx="3028558" cy="383698"/>
      </dsp:txXfrm>
    </dsp:sp>
    <dsp:sp modelId="{9C3F7172-A409-4E14-8C41-0729071A2DC5}">
      <dsp:nvSpPr>
        <dsp:cNvPr id="0" name=""/>
        <dsp:cNvSpPr/>
      </dsp:nvSpPr>
      <dsp:spPr>
        <a:xfrm>
          <a:off x="3831330" y="752638"/>
          <a:ext cx="0" cy="1092063"/>
        </a:xfrm>
        <a:prstGeom prst="line">
          <a:avLst/>
        </a:prstGeom>
        <a:noFill/>
        <a:ln w="12700" cap="flat" cmpd="sng" algn="ctr">
          <a:solidFill>
            <a:schemeClr val="accent2">
              <a:hueOff val="-727682"/>
              <a:satOff val="-41964"/>
              <a:lumOff val="4314"/>
              <a:alphaOff val="0"/>
            </a:schemeClr>
          </a:solidFill>
          <a:prstDash val="dash"/>
          <a:miter lim="800000"/>
        </a:ln>
        <a:effectLst/>
      </dsp:spPr>
      <dsp:style>
        <a:lnRef idx="1">
          <a:scrgbClr r="0" g="0" b="0"/>
        </a:lnRef>
        <a:fillRef idx="0">
          <a:scrgbClr r="0" g="0" b="0"/>
        </a:fillRef>
        <a:effectRef idx="0">
          <a:scrgbClr r="0" g="0" b="0"/>
        </a:effectRef>
        <a:fontRef idx="minor"/>
      </dsp:style>
    </dsp:sp>
    <dsp:sp modelId="{F59EABD0-5E5D-4F66-B567-A7900594CE03}">
      <dsp:nvSpPr>
        <dsp:cNvPr id="0" name=""/>
        <dsp:cNvSpPr/>
      </dsp:nvSpPr>
      <dsp:spPr>
        <a:xfrm>
          <a:off x="3796193" y="1810169"/>
          <a:ext cx="69065" cy="69065"/>
        </a:xfrm>
        <a:prstGeom prst="ellipse">
          <a:avLst/>
        </a:prstGeom>
        <a:solidFill>
          <a:schemeClr val="accent2">
            <a:hueOff val="-727682"/>
            <a:satOff val="-41964"/>
            <a:lumOff val="4314"/>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2662B0-0303-4084-BA71-F69692DCF67A}">
      <dsp:nvSpPr>
        <dsp:cNvPr id="0" name=""/>
        <dsp:cNvSpPr/>
      </dsp:nvSpPr>
      <dsp:spPr>
        <a:xfrm rot="18900000">
          <a:off x="5514340" y="2992957"/>
          <a:ext cx="271315" cy="271315"/>
        </a:xfrm>
        <a:prstGeom prst="teardrop">
          <a:avLst>
            <a:gd name="adj" fmla="val 115000"/>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F7EF1C-D5BE-4EAC-85BA-EBC3AED066C9}">
      <dsp:nvSpPr>
        <dsp:cNvPr id="0" name=""/>
        <dsp:cNvSpPr/>
      </dsp:nvSpPr>
      <dsp:spPr>
        <a:xfrm>
          <a:off x="5544481" y="3023098"/>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7E89B7F-028B-41AB-A99E-796F8E232BF2}">
      <dsp:nvSpPr>
        <dsp:cNvPr id="0" name=""/>
        <dsp:cNvSpPr/>
      </dsp:nvSpPr>
      <dsp:spPr>
        <a:xfrm>
          <a:off x="5841847" y="1844702"/>
          <a:ext cx="3028558"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dirty="0"/>
            <a:t>Rep. </a:t>
          </a:r>
          <a:r>
            <a:rPr lang="en-US" sz="1500" kern="1200" dirty="0" err="1"/>
            <a:t>Pollet</a:t>
          </a:r>
          <a:r>
            <a:rPr lang="en-US" sz="1500" kern="1200" dirty="0"/>
            <a:t>, Rep. McCaslin and Sen. Padden submitted Budget Proviso for Public Works Professional Assistance </a:t>
          </a:r>
        </a:p>
      </dsp:txBody>
      <dsp:txXfrm>
        <a:off x="5841847" y="1844702"/>
        <a:ext cx="3028558" cy="1092063"/>
      </dsp:txXfrm>
    </dsp:sp>
    <dsp:sp modelId="{3E3742B6-68C6-461E-8861-CFBDC2D13FEE}">
      <dsp:nvSpPr>
        <dsp:cNvPr id="0" name=""/>
        <dsp:cNvSpPr/>
      </dsp:nvSpPr>
      <dsp:spPr>
        <a:xfrm>
          <a:off x="5841847" y="2936766"/>
          <a:ext cx="3028558"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 Feb. 2022</a:t>
          </a:r>
        </a:p>
      </dsp:txBody>
      <dsp:txXfrm>
        <a:off x="5841847" y="2936766"/>
        <a:ext cx="3028558" cy="383698"/>
      </dsp:txXfrm>
    </dsp:sp>
    <dsp:sp modelId="{D4EF34D9-4D2E-4724-83A5-7260C7793770}">
      <dsp:nvSpPr>
        <dsp:cNvPr id="0" name=""/>
        <dsp:cNvSpPr/>
      </dsp:nvSpPr>
      <dsp:spPr>
        <a:xfrm>
          <a:off x="5649998" y="1844702"/>
          <a:ext cx="0" cy="1092063"/>
        </a:xfrm>
        <a:prstGeom prst="line">
          <a:avLst/>
        </a:prstGeom>
        <a:noFill/>
        <a:ln w="12700" cap="flat" cmpd="sng" algn="ctr">
          <a:solidFill>
            <a:schemeClr val="accent2">
              <a:hueOff val="-1091522"/>
              <a:satOff val="-62946"/>
              <a:lumOff val="6471"/>
              <a:alphaOff val="0"/>
            </a:schemeClr>
          </a:solidFill>
          <a:prstDash val="dash"/>
          <a:miter lim="800000"/>
        </a:ln>
        <a:effectLst/>
      </dsp:spPr>
      <dsp:style>
        <a:lnRef idx="1">
          <a:scrgbClr r="0" g="0" b="0"/>
        </a:lnRef>
        <a:fillRef idx="0">
          <a:scrgbClr r="0" g="0" b="0"/>
        </a:fillRef>
        <a:effectRef idx="0">
          <a:scrgbClr r="0" g="0" b="0"/>
        </a:effectRef>
        <a:fontRef idx="minor"/>
      </dsp:style>
    </dsp:sp>
    <dsp:sp modelId="{D7C25767-E26D-4A20-862E-E72D99AE8598}">
      <dsp:nvSpPr>
        <dsp:cNvPr id="0" name=""/>
        <dsp:cNvSpPr/>
      </dsp:nvSpPr>
      <dsp:spPr>
        <a:xfrm>
          <a:off x="5614861" y="1810169"/>
          <a:ext cx="69065" cy="69065"/>
        </a:xfrm>
        <a:prstGeom prst="ellipse">
          <a:avLst/>
        </a:prstGeom>
        <a:solidFill>
          <a:schemeClr val="accent2">
            <a:hueOff val="-1091522"/>
            <a:satOff val="-62946"/>
            <a:lumOff val="6471"/>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0209A2-12DE-4643-A6E2-1F3BAB4A2D1C}">
      <dsp:nvSpPr>
        <dsp:cNvPr id="0" name=""/>
        <dsp:cNvSpPr/>
      </dsp:nvSpPr>
      <dsp:spPr>
        <a:xfrm rot="8100000">
          <a:off x="7333007" y="425131"/>
          <a:ext cx="271315" cy="271315"/>
        </a:xfrm>
        <a:prstGeom prst="teardrop">
          <a:avLst>
            <a:gd name="adj" fmla="val 115000"/>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C42C98-2CB8-4562-A865-679D29D5DD58}">
      <dsp:nvSpPr>
        <dsp:cNvPr id="0" name=""/>
        <dsp:cNvSpPr/>
      </dsp:nvSpPr>
      <dsp:spPr>
        <a:xfrm>
          <a:off x="7363148" y="455272"/>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C66B9EF-83F8-4C73-A59D-21F1B6492786}">
      <dsp:nvSpPr>
        <dsp:cNvPr id="0" name=""/>
        <dsp:cNvSpPr/>
      </dsp:nvSpPr>
      <dsp:spPr>
        <a:xfrm>
          <a:off x="7660514" y="752638"/>
          <a:ext cx="3028558"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dirty="0"/>
            <a:t>Legislative session closes</a:t>
          </a:r>
        </a:p>
      </dsp:txBody>
      <dsp:txXfrm>
        <a:off x="7660514" y="752638"/>
        <a:ext cx="3028558" cy="1092063"/>
      </dsp:txXfrm>
    </dsp:sp>
    <dsp:sp modelId="{2D74BD16-ADB2-46E7-A6AC-8BF8E62240FE}">
      <dsp:nvSpPr>
        <dsp:cNvPr id="0" name=""/>
        <dsp:cNvSpPr/>
      </dsp:nvSpPr>
      <dsp:spPr>
        <a:xfrm>
          <a:off x="7660514" y="368940"/>
          <a:ext cx="3028558"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Mar. 2022</a:t>
          </a:r>
        </a:p>
      </dsp:txBody>
      <dsp:txXfrm>
        <a:off x="7660514" y="368940"/>
        <a:ext cx="3028558" cy="383698"/>
      </dsp:txXfrm>
    </dsp:sp>
    <dsp:sp modelId="{AE69D25E-5582-4699-9B1F-52C5EEE9B106}">
      <dsp:nvSpPr>
        <dsp:cNvPr id="0" name=""/>
        <dsp:cNvSpPr/>
      </dsp:nvSpPr>
      <dsp:spPr>
        <a:xfrm>
          <a:off x="7468665" y="752638"/>
          <a:ext cx="0" cy="1092063"/>
        </a:xfrm>
        <a:prstGeom prst="line">
          <a:avLst/>
        </a:prstGeom>
        <a:noFill/>
        <a:ln w="12700" cap="flat" cmpd="sng" algn="ctr">
          <a:solidFill>
            <a:schemeClr val="accent2">
              <a:hueOff val="-1455363"/>
              <a:satOff val="-83928"/>
              <a:lumOff val="8628"/>
              <a:alphaOff val="0"/>
            </a:schemeClr>
          </a:solidFill>
          <a:prstDash val="dash"/>
          <a:miter lim="800000"/>
        </a:ln>
        <a:effectLst/>
      </dsp:spPr>
      <dsp:style>
        <a:lnRef idx="1">
          <a:scrgbClr r="0" g="0" b="0"/>
        </a:lnRef>
        <a:fillRef idx="0">
          <a:scrgbClr r="0" g="0" b="0"/>
        </a:fillRef>
        <a:effectRef idx="0">
          <a:scrgbClr r="0" g="0" b="0"/>
        </a:effectRef>
        <a:fontRef idx="minor"/>
      </dsp:style>
    </dsp:sp>
    <dsp:sp modelId="{43062DBF-6514-441E-878A-FEC5C236A4CE}">
      <dsp:nvSpPr>
        <dsp:cNvPr id="0" name=""/>
        <dsp:cNvSpPr/>
      </dsp:nvSpPr>
      <dsp:spPr>
        <a:xfrm>
          <a:off x="7433528" y="1810169"/>
          <a:ext cx="69065" cy="69065"/>
        </a:xfrm>
        <a:prstGeom prst="ellipse">
          <a:avLst/>
        </a:prstGeom>
        <a:solidFill>
          <a:schemeClr val="accent2">
            <a:hueOff val="-1455363"/>
            <a:satOff val="-83928"/>
            <a:lumOff val="8628"/>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414822-405D-451F-AACA-73E6C8EDF2AF}">
      <dsp:nvSpPr>
        <dsp:cNvPr id="0" name=""/>
        <dsp:cNvSpPr/>
      </dsp:nvSpPr>
      <dsp:spPr>
        <a:xfrm>
          <a:off x="2405" y="0"/>
          <a:ext cx="3743104" cy="4564338"/>
        </a:xfrm>
        <a:prstGeom prst="roundRect">
          <a:avLst>
            <a:gd name="adj" fmla="val 10000"/>
          </a:avLst>
        </a:prstGeom>
        <a:solidFill>
          <a:srgbClr val="0B68B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endParaRPr lang="en-US" sz="2000" kern="1200" dirty="0"/>
        </a:p>
      </dsp:txBody>
      <dsp:txXfrm>
        <a:off x="2405" y="1825735"/>
        <a:ext cx="3743104" cy="1825735"/>
      </dsp:txXfrm>
    </dsp:sp>
    <dsp:sp modelId="{AA1916E2-D9BB-44E3-992E-66CD72F8432D}">
      <dsp:nvSpPr>
        <dsp:cNvPr id="0" name=""/>
        <dsp:cNvSpPr/>
      </dsp:nvSpPr>
      <dsp:spPr>
        <a:xfrm>
          <a:off x="1113996" y="273860"/>
          <a:ext cx="1519924" cy="1519924"/>
        </a:xfrm>
        <a:prstGeom prst="round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8255046-93C1-45F3-BF83-DBAA53D8C3B4}">
      <dsp:nvSpPr>
        <dsp:cNvPr id="0" name=""/>
        <dsp:cNvSpPr/>
      </dsp:nvSpPr>
      <dsp:spPr>
        <a:xfrm>
          <a:off x="3857804" y="0"/>
          <a:ext cx="3743104" cy="4564338"/>
        </a:xfrm>
        <a:prstGeom prst="roundRect">
          <a:avLst>
            <a:gd name="adj" fmla="val 10000"/>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endParaRPr lang="en-US" sz="2000" kern="1200" dirty="0"/>
        </a:p>
      </dsp:txBody>
      <dsp:txXfrm>
        <a:off x="3857804" y="1825735"/>
        <a:ext cx="3743104" cy="1825735"/>
      </dsp:txXfrm>
    </dsp:sp>
    <dsp:sp modelId="{669000D7-32C3-4622-93BE-59011DD676D4}">
      <dsp:nvSpPr>
        <dsp:cNvPr id="0" name=""/>
        <dsp:cNvSpPr/>
      </dsp:nvSpPr>
      <dsp:spPr>
        <a:xfrm>
          <a:off x="4969394" y="273860"/>
          <a:ext cx="1519924" cy="1519924"/>
        </a:xfrm>
        <a:prstGeom prst="roundRect">
          <a:avLst/>
        </a:prstGeom>
        <a:blipFill dpi="0" rotWithShape="1">
          <a:blip xmlns:r="http://schemas.openxmlformats.org/officeDocument/2006/relationships" r:embed="rId1">
            <a:extLst>
              <a:ext uri="{28A0092B-C50C-407E-A947-70E740481C1C}">
                <a14:useLocalDpi xmlns:a14="http://schemas.microsoft.com/office/drawing/2010/main" val="0"/>
              </a:ext>
            </a:extLst>
          </a:blip>
          <a:srcRect/>
          <a:stretch>
            <a:fillRect l="16999" t="16999" r="16999" b="16999"/>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8E782C-A010-423C-AFAE-DF4FC99521D9}">
      <dsp:nvSpPr>
        <dsp:cNvPr id="0" name=""/>
        <dsp:cNvSpPr/>
      </dsp:nvSpPr>
      <dsp:spPr>
        <a:xfrm>
          <a:off x="7713202" y="0"/>
          <a:ext cx="3743104" cy="4564338"/>
        </a:xfrm>
        <a:prstGeom prst="roundRect">
          <a:avLst>
            <a:gd name="adj" fmla="val 10000"/>
          </a:avLst>
        </a:prstGeom>
        <a:solidFill>
          <a:srgbClr val="3C90C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endParaRPr lang="en-US" sz="2000" kern="1200" dirty="0"/>
        </a:p>
      </dsp:txBody>
      <dsp:txXfrm>
        <a:off x="7713202" y="1825735"/>
        <a:ext cx="3743104" cy="1825735"/>
      </dsp:txXfrm>
    </dsp:sp>
    <dsp:sp modelId="{82070D96-D69A-48C2-B802-11F08D5852F4}">
      <dsp:nvSpPr>
        <dsp:cNvPr id="0" name=""/>
        <dsp:cNvSpPr/>
      </dsp:nvSpPr>
      <dsp:spPr>
        <a:xfrm>
          <a:off x="8634847" y="344536"/>
          <a:ext cx="1519924" cy="1519924"/>
        </a:xfrm>
        <a:prstGeom prst="roundRect">
          <a:avLst/>
        </a:prstGeom>
        <a:blipFill dpi="0" rotWithShape="1">
          <a:blip xmlns:r="http://schemas.openxmlformats.org/officeDocument/2006/relationships" r:embed="rId2">
            <a:extLst>
              <a:ext uri="{28A0092B-C50C-407E-A947-70E740481C1C}">
                <a14:useLocalDpi xmlns:a14="http://schemas.microsoft.com/office/drawing/2010/main" val="0"/>
              </a:ext>
            </a:extLst>
          </a:blip>
          <a:srcRect/>
          <a:stretch>
            <a:fillRect l="-13169" t="25936" r="-13169" b="13904"/>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8AB5AAB-BE79-48F1-91B6-96CFA5F2E2FA}">
      <dsp:nvSpPr>
        <dsp:cNvPr id="0" name=""/>
        <dsp:cNvSpPr/>
      </dsp:nvSpPr>
      <dsp:spPr>
        <a:xfrm>
          <a:off x="458348" y="3651470"/>
          <a:ext cx="10542015" cy="684650"/>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D89796-8C70-4A3E-853A-892EEC42F50A}" type="datetimeFigureOut">
              <a:rPr lang="en-US" smtClean="0"/>
              <a:t>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68D984-2858-4D5D-B306-FA8929EB1165}" type="slidenum">
              <a:rPr lang="en-US" smtClean="0"/>
              <a:t>‹#›</a:t>
            </a:fld>
            <a:endParaRPr lang="en-US"/>
          </a:p>
        </p:txBody>
      </p:sp>
    </p:spTree>
    <p:extLst>
      <p:ext uri="{BB962C8B-B14F-4D97-AF65-F5344CB8AC3E}">
        <p14:creationId xmlns:p14="http://schemas.microsoft.com/office/powerpoint/2010/main" val="849798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5B743-E21E-40DF-994E-FF00858EC3E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0824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780F5E-D54C-42C6-9EF4-EB8D0683467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665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780F5E-D54C-42C6-9EF4-EB8D0683467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8635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B49BA-C348-4ED6-9DC0-2FAD9D9519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F7B574-AEF0-41B8-88C4-76DD6DD77B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DC3827-02FE-49C4-B4A6-72A1DC048936}"/>
              </a:ext>
            </a:extLst>
          </p:cNvPr>
          <p:cNvSpPr>
            <a:spLocks noGrp="1"/>
          </p:cNvSpPr>
          <p:nvPr>
            <p:ph type="dt" sz="half" idx="10"/>
          </p:nvPr>
        </p:nvSpPr>
        <p:spPr/>
        <p:txBody>
          <a:bodyPr/>
          <a:lstStyle/>
          <a:p>
            <a:fld id="{F9ADC3EB-5E90-40B1-89F7-C8E1B5C03E93}" type="datetimeFigureOut">
              <a:rPr lang="en-US" smtClean="0"/>
              <a:t>2/9/2022</a:t>
            </a:fld>
            <a:endParaRPr lang="en-US"/>
          </a:p>
        </p:txBody>
      </p:sp>
      <p:sp>
        <p:nvSpPr>
          <p:cNvPr id="5" name="Footer Placeholder 4">
            <a:extLst>
              <a:ext uri="{FF2B5EF4-FFF2-40B4-BE49-F238E27FC236}">
                <a16:creationId xmlns:a16="http://schemas.microsoft.com/office/drawing/2014/main" id="{2BC7900F-5E5F-4483-9580-6C5016F67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55E9E7-C902-4210-B6A8-4659824A8BFA}"/>
              </a:ext>
            </a:extLst>
          </p:cNvPr>
          <p:cNvSpPr>
            <a:spLocks noGrp="1"/>
          </p:cNvSpPr>
          <p:nvPr>
            <p:ph type="sldNum" sz="quarter" idx="12"/>
          </p:nvPr>
        </p:nvSpPr>
        <p:spPr/>
        <p:txBody>
          <a:bodyPr/>
          <a:lstStyle/>
          <a:p>
            <a:fld id="{36D21E9C-BC7A-460E-81D2-5F0A3EAB2D9A}" type="slidenum">
              <a:rPr lang="en-US" smtClean="0"/>
              <a:t>‹#›</a:t>
            </a:fld>
            <a:endParaRPr lang="en-US"/>
          </a:p>
        </p:txBody>
      </p:sp>
    </p:spTree>
    <p:extLst>
      <p:ext uri="{BB962C8B-B14F-4D97-AF65-F5344CB8AC3E}">
        <p14:creationId xmlns:p14="http://schemas.microsoft.com/office/powerpoint/2010/main" val="4191561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55A59-4244-4E15-8BA6-5A8A7B35F4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623832-D624-441D-9A5A-04825B40D7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0BD61F-7D87-4F4B-8F94-8F8D2A7F8647}"/>
              </a:ext>
            </a:extLst>
          </p:cNvPr>
          <p:cNvSpPr>
            <a:spLocks noGrp="1"/>
          </p:cNvSpPr>
          <p:nvPr>
            <p:ph type="dt" sz="half" idx="10"/>
          </p:nvPr>
        </p:nvSpPr>
        <p:spPr/>
        <p:txBody>
          <a:bodyPr/>
          <a:lstStyle/>
          <a:p>
            <a:fld id="{F9ADC3EB-5E90-40B1-89F7-C8E1B5C03E93}" type="datetimeFigureOut">
              <a:rPr lang="en-US" smtClean="0"/>
              <a:t>2/9/2022</a:t>
            </a:fld>
            <a:endParaRPr lang="en-US"/>
          </a:p>
        </p:txBody>
      </p:sp>
      <p:sp>
        <p:nvSpPr>
          <p:cNvPr id="5" name="Footer Placeholder 4">
            <a:extLst>
              <a:ext uri="{FF2B5EF4-FFF2-40B4-BE49-F238E27FC236}">
                <a16:creationId xmlns:a16="http://schemas.microsoft.com/office/drawing/2014/main" id="{ECDC4306-3B2F-4AE7-AC87-A008AA1D77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F3200C-1652-425F-9184-54C8778345FE}"/>
              </a:ext>
            </a:extLst>
          </p:cNvPr>
          <p:cNvSpPr>
            <a:spLocks noGrp="1"/>
          </p:cNvSpPr>
          <p:nvPr>
            <p:ph type="sldNum" sz="quarter" idx="12"/>
          </p:nvPr>
        </p:nvSpPr>
        <p:spPr/>
        <p:txBody>
          <a:bodyPr/>
          <a:lstStyle/>
          <a:p>
            <a:fld id="{36D21E9C-BC7A-460E-81D2-5F0A3EAB2D9A}" type="slidenum">
              <a:rPr lang="en-US" smtClean="0"/>
              <a:t>‹#›</a:t>
            </a:fld>
            <a:endParaRPr lang="en-US"/>
          </a:p>
        </p:txBody>
      </p:sp>
    </p:spTree>
    <p:extLst>
      <p:ext uri="{BB962C8B-B14F-4D97-AF65-F5344CB8AC3E}">
        <p14:creationId xmlns:p14="http://schemas.microsoft.com/office/powerpoint/2010/main" val="423704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CCC37F-9C8D-41F6-B44C-5891655E5DA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B21300-78C8-4659-BD0F-4010B2A62A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EA8122-68E7-487E-8F1B-F82280F15B1B}"/>
              </a:ext>
            </a:extLst>
          </p:cNvPr>
          <p:cNvSpPr>
            <a:spLocks noGrp="1"/>
          </p:cNvSpPr>
          <p:nvPr>
            <p:ph type="dt" sz="half" idx="10"/>
          </p:nvPr>
        </p:nvSpPr>
        <p:spPr/>
        <p:txBody>
          <a:bodyPr/>
          <a:lstStyle/>
          <a:p>
            <a:fld id="{F9ADC3EB-5E90-40B1-89F7-C8E1B5C03E93}" type="datetimeFigureOut">
              <a:rPr lang="en-US" smtClean="0"/>
              <a:t>2/9/2022</a:t>
            </a:fld>
            <a:endParaRPr lang="en-US"/>
          </a:p>
        </p:txBody>
      </p:sp>
      <p:sp>
        <p:nvSpPr>
          <p:cNvPr id="5" name="Footer Placeholder 4">
            <a:extLst>
              <a:ext uri="{FF2B5EF4-FFF2-40B4-BE49-F238E27FC236}">
                <a16:creationId xmlns:a16="http://schemas.microsoft.com/office/drawing/2014/main" id="{1D97397A-AADE-489B-978A-AB74785373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685D92-FCFC-4DDA-ACD2-2C9F2BF75436}"/>
              </a:ext>
            </a:extLst>
          </p:cNvPr>
          <p:cNvSpPr>
            <a:spLocks noGrp="1"/>
          </p:cNvSpPr>
          <p:nvPr>
            <p:ph type="sldNum" sz="quarter" idx="12"/>
          </p:nvPr>
        </p:nvSpPr>
        <p:spPr/>
        <p:txBody>
          <a:bodyPr/>
          <a:lstStyle/>
          <a:p>
            <a:fld id="{36D21E9C-BC7A-460E-81D2-5F0A3EAB2D9A}" type="slidenum">
              <a:rPr lang="en-US" smtClean="0"/>
              <a:t>‹#›</a:t>
            </a:fld>
            <a:endParaRPr lang="en-US"/>
          </a:p>
        </p:txBody>
      </p:sp>
    </p:spTree>
    <p:extLst>
      <p:ext uri="{BB962C8B-B14F-4D97-AF65-F5344CB8AC3E}">
        <p14:creationId xmlns:p14="http://schemas.microsoft.com/office/powerpoint/2010/main" val="369899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C437F-1E56-4A12-8052-8C7761C716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3A5519-4405-4263-81A3-39FD70CBF6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3A760E-ED6D-4D7F-B08D-3B342A0413EA}"/>
              </a:ext>
            </a:extLst>
          </p:cNvPr>
          <p:cNvSpPr>
            <a:spLocks noGrp="1"/>
          </p:cNvSpPr>
          <p:nvPr>
            <p:ph type="dt" sz="half" idx="10"/>
          </p:nvPr>
        </p:nvSpPr>
        <p:spPr/>
        <p:txBody>
          <a:bodyPr/>
          <a:lstStyle/>
          <a:p>
            <a:fld id="{1B40B6A3-49FB-45D8-BD13-3261801574E1}" type="datetime1">
              <a:rPr lang="en-US" smtClean="0"/>
              <a:t>2/9/2022</a:t>
            </a:fld>
            <a:endParaRPr lang="en-US" dirty="0"/>
          </a:p>
        </p:txBody>
      </p:sp>
      <p:sp>
        <p:nvSpPr>
          <p:cNvPr id="5" name="Footer Placeholder 4">
            <a:extLst>
              <a:ext uri="{FF2B5EF4-FFF2-40B4-BE49-F238E27FC236}">
                <a16:creationId xmlns:a16="http://schemas.microsoft.com/office/drawing/2014/main" id="{1268053F-A8CB-4C1F-B530-41EF45034D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FEF4B50-43F0-43A8-9E37-B102FAC72A07}"/>
              </a:ext>
            </a:extLst>
          </p:cNvPr>
          <p:cNvSpPr>
            <a:spLocks noGrp="1"/>
          </p:cNvSpPr>
          <p:nvPr>
            <p:ph type="sldNum" sz="quarter" idx="12"/>
          </p:nvPr>
        </p:nvSpPr>
        <p:spPr/>
        <p:txBody>
          <a:bodyPr/>
          <a:lstStyle/>
          <a:p>
            <a:fld id="{E410C980-786F-498E-B57D-E1E8034BDA99}" type="slidenum">
              <a:rPr lang="en-US" smtClean="0"/>
              <a:t>‹#›</a:t>
            </a:fld>
            <a:endParaRPr lang="en-US" dirty="0"/>
          </a:p>
        </p:txBody>
      </p:sp>
    </p:spTree>
    <p:extLst>
      <p:ext uri="{BB962C8B-B14F-4D97-AF65-F5344CB8AC3E}">
        <p14:creationId xmlns:p14="http://schemas.microsoft.com/office/powerpoint/2010/main" val="2575945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7E634-A07D-452E-9A05-2F2E24F287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6BC6F4-4741-4468-BF39-07594BC769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FF5450-2357-411F-B449-E8B6F0232815}"/>
              </a:ext>
            </a:extLst>
          </p:cNvPr>
          <p:cNvSpPr>
            <a:spLocks noGrp="1"/>
          </p:cNvSpPr>
          <p:nvPr>
            <p:ph type="dt" sz="half" idx="10"/>
          </p:nvPr>
        </p:nvSpPr>
        <p:spPr/>
        <p:txBody>
          <a:bodyPr/>
          <a:lstStyle/>
          <a:p>
            <a:fld id="{76A9C35B-D1A6-4A3D-A33D-5124C7FEE4F1}" type="datetime1">
              <a:rPr lang="en-US" smtClean="0"/>
              <a:t>2/9/2022</a:t>
            </a:fld>
            <a:endParaRPr lang="en-US" dirty="0"/>
          </a:p>
        </p:txBody>
      </p:sp>
      <p:sp>
        <p:nvSpPr>
          <p:cNvPr id="5" name="Footer Placeholder 4">
            <a:extLst>
              <a:ext uri="{FF2B5EF4-FFF2-40B4-BE49-F238E27FC236}">
                <a16:creationId xmlns:a16="http://schemas.microsoft.com/office/drawing/2014/main" id="{54A6F45A-1A33-4425-AA1D-A7649FAD49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5A07608-633E-4B5D-AEED-43BEABF3772F}"/>
              </a:ext>
            </a:extLst>
          </p:cNvPr>
          <p:cNvSpPr>
            <a:spLocks noGrp="1"/>
          </p:cNvSpPr>
          <p:nvPr>
            <p:ph type="sldNum" sz="quarter" idx="12"/>
          </p:nvPr>
        </p:nvSpPr>
        <p:spPr/>
        <p:txBody>
          <a:bodyPr/>
          <a:lstStyle/>
          <a:p>
            <a:fld id="{E410C980-786F-498E-B57D-E1E8034BDA99}" type="slidenum">
              <a:rPr lang="en-US" smtClean="0"/>
              <a:t>‹#›</a:t>
            </a:fld>
            <a:endParaRPr lang="en-US" dirty="0"/>
          </a:p>
        </p:txBody>
      </p:sp>
    </p:spTree>
    <p:extLst>
      <p:ext uri="{BB962C8B-B14F-4D97-AF65-F5344CB8AC3E}">
        <p14:creationId xmlns:p14="http://schemas.microsoft.com/office/powerpoint/2010/main" val="2735543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DAA1-4209-42F2-BBEE-611E3203EE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4B8423-26E6-4692-9D18-F6FB194947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DA34AE3-DA02-461E-9344-FBE5481E29F9}"/>
              </a:ext>
            </a:extLst>
          </p:cNvPr>
          <p:cNvSpPr>
            <a:spLocks noGrp="1"/>
          </p:cNvSpPr>
          <p:nvPr>
            <p:ph type="dt" sz="half" idx="10"/>
          </p:nvPr>
        </p:nvSpPr>
        <p:spPr/>
        <p:txBody>
          <a:bodyPr/>
          <a:lstStyle/>
          <a:p>
            <a:fld id="{2DFBFE03-690C-401D-80D9-6A3B726C891E}" type="datetime1">
              <a:rPr lang="en-US" smtClean="0"/>
              <a:t>2/9/2022</a:t>
            </a:fld>
            <a:endParaRPr lang="en-US" dirty="0"/>
          </a:p>
        </p:txBody>
      </p:sp>
      <p:sp>
        <p:nvSpPr>
          <p:cNvPr id="5" name="Footer Placeholder 4">
            <a:extLst>
              <a:ext uri="{FF2B5EF4-FFF2-40B4-BE49-F238E27FC236}">
                <a16:creationId xmlns:a16="http://schemas.microsoft.com/office/drawing/2014/main" id="{54AD1E7F-C8A3-4499-96C1-E05312521F2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E0CEBEC-5022-4E01-9D23-AF59E8E99C5A}"/>
              </a:ext>
            </a:extLst>
          </p:cNvPr>
          <p:cNvSpPr>
            <a:spLocks noGrp="1"/>
          </p:cNvSpPr>
          <p:nvPr>
            <p:ph type="sldNum" sz="quarter" idx="12"/>
          </p:nvPr>
        </p:nvSpPr>
        <p:spPr/>
        <p:txBody>
          <a:bodyPr/>
          <a:lstStyle/>
          <a:p>
            <a:fld id="{E410C980-786F-498E-B57D-E1E8034BDA99}" type="slidenum">
              <a:rPr lang="en-US" smtClean="0"/>
              <a:t>‹#›</a:t>
            </a:fld>
            <a:endParaRPr lang="en-US" dirty="0"/>
          </a:p>
        </p:txBody>
      </p:sp>
    </p:spTree>
    <p:extLst>
      <p:ext uri="{BB962C8B-B14F-4D97-AF65-F5344CB8AC3E}">
        <p14:creationId xmlns:p14="http://schemas.microsoft.com/office/powerpoint/2010/main" val="1498870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190B4-E71A-46C6-B0C8-4656DDDCF3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E43B39-EFCE-41D3-B6CB-F73611750B5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F40A280-1402-4E0F-BD8F-DF431606BE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203341-93D9-4F09-8328-37C6AECA80BB}"/>
              </a:ext>
            </a:extLst>
          </p:cNvPr>
          <p:cNvSpPr>
            <a:spLocks noGrp="1"/>
          </p:cNvSpPr>
          <p:nvPr>
            <p:ph type="dt" sz="half" idx="10"/>
          </p:nvPr>
        </p:nvSpPr>
        <p:spPr/>
        <p:txBody>
          <a:bodyPr/>
          <a:lstStyle/>
          <a:p>
            <a:fld id="{FA6817C6-A85E-4845-B241-102AA688D252}" type="datetime1">
              <a:rPr lang="en-US" smtClean="0"/>
              <a:t>2/9/2022</a:t>
            </a:fld>
            <a:endParaRPr lang="en-US" dirty="0"/>
          </a:p>
        </p:txBody>
      </p:sp>
      <p:sp>
        <p:nvSpPr>
          <p:cNvPr id="6" name="Footer Placeholder 5">
            <a:extLst>
              <a:ext uri="{FF2B5EF4-FFF2-40B4-BE49-F238E27FC236}">
                <a16:creationId xmlns:a16="http://schemas.microsoft.com/office/drawing/2014/main" id="{68B7488F-55B1-43C8-BF9A-4B6F06F2E8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44F4D6E-F5AD-46A9-8CD9-B28C48A0D31F}"/>
              </a:ext>
            </a:extLst>
          </p:cNvPr>
          <p:cNvSpPr>
            <a:spLocks noGrp="1"/>
          </p:cNvSpPr>
          <p:nvPr>
            <p:ph type="sldNum" sz="quarter" idx="12"/>
          </p:nvPr>
        </p:nvSpPr>
        <p:spPr/>
        <p:txBody>
          <a:bodyPr/>
          <a:lstStyle/>
          <a:p>
            <a:fld id="{E410C980-786F-498E-B57D-E1E8034BDA99}" type="slidenum">
              <a:rPr lang="en-US" smtClean="0"/>
              <a:t>‹#›</a:t>
            </a:fld>
            <a:endParaRPr lang="en-US" dirty="0"/>
          </a:p>
        </p:txBody>
      </p:sp>
    </p:spTree>
    <p:extLst>
      <p:ext uri="{BB962C8B-B14F-4D97-AF65-F5344CB8AC3E}">
        <p14:creationId xmlns:p14="http://schemas.microsoft.com/office/powerpoint/2010/main" val="2451836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28CDA-31B4-4EB6-B725-911B480A0B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941576-084B-40EE-A713-E9F30BB318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26CB948-3D1E-45A7-9F68-8687113F7C5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C096A9-CBD4-47A6-81B6-7B29607144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6D3EE00-160C-44AF-9CDE-AB98F1F2032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67A662-0D23-4A0E-8F1F-517829C12748}"/>
              </a:ext>
            </a:extLst>
          </p:cNvPr>
          <p:cNvSpPr>
            <a:spLocks noGrp="1"/>
          </p:cNvSpPr>
          <p:nvPr>
            <p:ph type="dt" sz="half" idx="10"/>
          </p:nvPr>
        </p:nvSpPr>
        <p:spPr/>
        <p:txBody>
          <a:bodyPr/>
          <a:lstStyle/>
          <a:p>
            <a:fld id="{E53E80B6-AE09-4802-9D34-DFC250CBEE30}" type="datetime1">
              <a:rPr lang="en-US" smtClean="0"/>
              <a:t>2/9/2022</a:t>
            </a:fld>
            <a:endParaRPr lang="en-US" dirty="0"/>
          </a:p>
        </p:txBody>
      </p:sp>
      <p:sp>
        <p:nvSpPr>
          <p:cNvPr id="8" name="Footer Placeholder 7">
            <a:extLst>
              <a:ext uri="{FF2B5EF4-FFF2-40B4-BE49-F238E27FC236}">
                <a16:creationId xmlns:a16="http://schemas.microsoft.com/office/drawing/2014/main" id="{6C956A96-DF6D-4DA6-92A6-AAF8F40D55C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FA6B824-7988-415E-AA95-12492C016665}"/>
              </a:ext>
            </a:extLst>
          </p:cNvPr>
          <p:cNvSpPr>
            <a:spLocks noGrp="1"/>
          </p:cNvSpPr>
          <p:nvPr>
            <p:ph type="sldNum" sz="quarter" idx="12"/>
          </p:nvPr>
        </p:nvSpPr>
        <p:spPr/>
        <p:txBody>
          <a:bodyPr/>
          <a:lstStyle/>
          <a:p>
            <a:fld id="{E410C980-786F-498E-B57D-E1E8034BDA99}" type="slidenum">
              <a:rPr lang="en-US" smtClean="0"/>
              <a:t>‹#›</a:t>
            </a:fld>
            <a:endParaRPr lang="en-US" dirty="0"/>
          </a:p>
        </p:txBody>
      </p:sp>
    </p:spTree>
    <p:extLst>
      <p:ext uri="{BB962C8B-B14F-4D97-AF65-F5344CB8AC3E}">
        <p14:creationId xmlns:p14="http://schemas.microsoft.com/office/powerpoint/2010/main" val="42445844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58B6A-943A-4FD1-B122-A7251DBB2A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891196-A4DA-4A6A-A8C7-9441EC8D4B50}"/>
              </a:ext>
            </a:extLst>
          </p:cNvPr>
          <p:cNvSpPr>
            <a:spLocks noGrp="1"/>
          </p:cNvSpPr>
          <p:nvPr>
            <p:ph type="dt" sz="half" idx="10"/>
          </p:nvPr>
        </p:nvSpPr>
        <p:spPr/>
        <p:txBody>
          <a:bodyPr/>
          <a:lstStyle/>
          <a:p>
            <a:fld id="{48B8D7C9-3739-4D5E-A2CD-D5B2E16C7BE8}" type="datetime1">
              <a:rPr lang="en-US" smtClean="0"/>
              <a:t>2/9/2022</a:t>
            </a:fld>
            <a:endParaRPr lang="en-US" dirty="0"/>
          </a:p>
        </p:txBody>
      </p:sp>
      <p:sp>
        <p:nvSpPr>
          <p:cNvPr id="4" name="Footer Placeholder 3">
            <a:extLst>
              <a:ext uri="{FF2B5EF4-FFF2-40B4-BE49-F238E27FC236}">
                <a16:creationId xmlns:a16="http://schemas.microsoft.com/office/drawing/2014/main" id="{FBE73097-EF57-4ABF-B17E-CAEC629E33B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A0F383F-F74E-4956-BD80-5D6DD93B3F02}"/>
              </a:ext>
            </a:extLst>
          </p:cNvPr>
          <p:cNvSpPr>
            <a:spLocks noGrp="1"/>
          </p:cNvSpPr>
          <p:nvPr>
            <p:ph type="sldNum" sz="quarter" idx="12"/>
          </p:nvPr>
        </p:nvSpPr>
        <p:spPr/>
        <p:txBody>
          <a:bodyPr/>
          <a:lstStyle/>
          <a:p>
            <a:fld id="{E410C980-786F-498E-B57D-E1E8034BDA99}" type="slidenum">
              <a:rPr lang="en-US" smtClean="0"/>
              <a:t>‹#›</a:t>
            </a:fld>
            <a:endParaRPr lang="en-US" dirty="0"/>
          </a:p>
        </p:txBody>
      </p:sp>
    </p:spTree>
    <p:extLst>
      <p:ext uri="{BB962C8B-B14F-4D97-AF65-F5344CB8AC3E}">
        <p14:creationId xmlns:p14="http://schemas.microsoft.com/office/powerpoint/2010/main" val="10973598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665720-D7F0-4C18-BF48-97B11D10AEBF}"/>
              </a:ext>
            </a:extLst>
          </p:cNvPr>
          <p:cNvSpPr>
            <a:spLocks noGrp="1"/>
          </p:cNvSpPr>
          <p:nvPr>
            <p:ph type="dt" sz="half" idx="10"/>
          </p:nvPr>
        </p:nvSpPr>
        <p:spPr/>
        <p:txBody>
          <a:bodyPr/>
          <a:lstStyle/>
          <a:p>
            <a:fld id="{8D4D39CB-2D4D-4C50-9EEE-BA0D8FB280D0}" type="datetime1">
              <a:rPr lang="en-US" smtClean="0"/>
              <a:t>2/9/2022</a:t>
            </a:fld>
            <a:endParaRPr lang="en-US" dirty="0"/>
          </a:p>
        </p:txBody>
      </p:sp>
      <p:sp>
        <p:nvSpPr>
          <p:cNvPr id="3" name="Footer Placeholder 2">
            <a:extLst>
              <a:ext uri="{FF2B5EF4-FFF2-40B4-BE49-F238E27FC236}">
                <a16:creationId xmlns:a16="http://schemas.microsoft.com/office/drawing/2014/main" id="{1B96C873-CC39-4EA8-AAAF-1DF629020D2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8DA95AD-3F6E-40D2-B7E6-DA57114605F9}"/>
              </a:ext>
            </a:extLst>
          </p:cNvPr>
          <p:cNvSpPr>
            <a:spLocks noGrp="1"/>
          </p:cNvSpPr>
          <p:nvPr>
            <p:ph type="sldNum" sz="quarter" idx="12"/>
          </p:nvPr>
        </p:nvSpPr>
        <p:spPr/>
        <p:txBody>
          <a:bodyPr/>
          <a:lstStyle/>
          <a:p>
            <a:fld id="{E410C980-786F-498E-B57D-E1E8034BDA99}" type="slidenum">
              <a:rPr lang="en-US" smtClean="0"/>
              <a:t>‹#›</a:t>
            </a:fld>
            <a:endParaRPr lang="en-US" dirty="0"/>
          </a:p>
        </p:txBody>
      </p:sp>
    </p:spTree>
    <p:extLst>
      <p:ext uri="{BB962C8B-B14F-4D97-AF65-F5344CB8AC3E}">
        <p14:creationId xmlns:p14="http://schemas.microsoft.com/office/powerpoint/2010/main" val="36014446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76299-CB12-422A-BDA5-921EB73CB2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7C81FB-0213-4EE7-840E-3303311B2C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247204-83CC-4562-9590-058CE61255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3036D0-52D7-41DD-945C-CFF8347FFBF3}"/>
              </a:ext>
            </a:extLst>
          </p:cNvPr>
          <p:cNvSpPr>
            <a:spLocks noGrp="1"/>
          </p:cNvSpPr>
          <p:nvPr>
            <p:ph type="dt" sz="half" idx="10"/>
          </p:nvPr>
        </p:nvSpPr>
        <p:spPr/>
        <p:txBody>
          <a:bodyPr/>
          <a:lstStyle/>
          <a:p>
            <a:fld id="{3466D0BC-CF19-4CA4-90CE-4CFBC6213130}" type="datetime1">
              <a:rPr lang="en-US" smtClean="0"/>
              <a:t>2/9/2022</a:t>
            </a:fld>
            <a:endParaRPr lang="en-US" dirty="0"/>
          </a:p>
        </p:txBody>
      </p:sp>
      <p:sp>
        <p:nvSpPr>
          <p:cNvPr id="6" name="Footer Placeholder 5">
            <a:extLst>
              <a:ext uri="{FF2B5EF4-FFF2-40B4-BE49-F238E27FC236}">
                <a16:creationId xmlns:a16="http://schemas.microsoft.com/office/drawing/2014/main" id="{F308B871-01B2-4ACD-B4D8-C7C7C316E7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ADBE108-AFDD-4398-8D57-31BC4FA1D156}"/>
              </a:ext>
            </a:extLst>
          </p:cNvPr>
          <p:cNvSpPr>
            <a:spLocks noGrp="1"/>
          </p:cNvSpPr>
          <p:nvPr>
            <p:ph type="sldNum" sz="quarter" idx="12"/>
          </p:nvPr>
        </p:nvSpPr>
        <p:spPr/>
        <p:txBody>
          <a:bodyPr/>
          <a:lstStyle/>
          <a:p>
            <a:fld id="{E410C980-786F-498E-B57D-E1E8034BDA99}" type="slidenum">
              <a:rPr lang="en-US" smtClean="0"/>
              <a:t>‹#›</a:t>
            </a:fld>
            <a:endParaRPr lang="en-US" dirty="0"/>
          </a:p>
        </p:txBody>
      </p:sp>
    </p:spTree>
    <p:extLst>
      <p:ext uri="{BB962C8B-B14F-4D97-AF65-F5344CB8AC3E}">
        <p14:creationId xmlns:p14="http://schemas.microsoft.com/office/powerpoint/2010/main" val="504472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5643-C098-46A2-86BB-15FE3E43B5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78E6BA-374E-4FDA-8D03-3DFABE5D33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7B71F-3277-4BBF-9A5C-944B0AE021CD}"/>
              </a:ext>
            </a:extLst>
          </p:cNvPr>
          <p:cNvSpPr>
            <a:spLocks noGrp="1"/>
          </p:cNvSpPr>
          <p:nvPr>
            <p:ph type="dt" sz="half" idx="10"/>
          </p:nvPr>
        </p:nvSpPr>
        <p:spPr/>
        <p:txBody>
          <a:bodyPr/>
          <a:lstStyle/>
          <a:p>
            <a:fld id="{F9ADC3EB-5E90-40B1-89F7-C8E1B5C03E93}" type="datetimeFigureOut">
              <a:rPr lang="en-US" smtClean="0"/>
              <a:t>2/9/2022</a:t>
            </a:fld>
            <a:endParaRPr lang="en-US"/>
          </a:p>
        </p:txBody>
      </p:sp>
      <p:sp>
        <p:nvSpPr>
          <p:cNvPr id="5" name="Footer Placeholder 4">
            <a:extLst>
              <a:ext uri="{FF2B5EF4-FFF2-40B4-BE49-F238E27FC236}">
                <a16:creationId xmlns:a16="http://schemas.microsoft.com/office/drawing/2014/main" id="{2ACA6CED-0527-4E89-A69D-0FAB26B5B1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10F274-4623-4ABA-ABF0-F4C70807F305}"/>
              </a:ext>
            </a:extLst>
          </p:cNvPr>
          <p:cNvSpPr>
            <a:spLocks noGrp="1"/>
          </p:cNvSpPr>
          <p:nvPr>
            <p:ph type="sldNum" sz="quarter" idx="12"/>
          </p:nvPr>
        </p:nvSpPr>
        <p:spPr/>
        <p:txBody>
          <a:bodyPr/>
          <a:lstStyle/>
          <a:p>
            <a:fld id="{36D21E9C-BC7A-460E-81D2-5F0A3EAB2D9A}" type="slidenum">
              <a:rPr lang="en-US" smtClean="0"/>
              <a:t>‹#›</a:t>
            </a:fld>
            <a:endParaRPr lang="en-US"/>
          </a:p>
        </p:txBody>
      </p:sp>
    </p:spTree>
    <p:extLst>
      <p:ext uri="{BB962C8B-B14F-4D97-AF65-F5344CB8AC3E}">
        <p14:creationId xmlns:p14="http://schemas.microsoft.com/office/powerpoint/2010/main" val="17646026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D9254-3972-46BE-BCD0-E26AB187E7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3FA99-B73E-4011-AF89-37E3733826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523032-0D3F-4786-B0F6-D551977CF1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BAB8E60-A51A-4EB5-8D89-9A1846679EBD}"/>
              </a:ext>
            </a:extLst>
          </p:cNvPr>
          <p:cNvSpPr>
            <a:spLocks noGrp="1"/>
          </p:cNvSpPr>
          <p:nvPr>
            <p:ph type="dt" sz="half" idx="10"/>
          </p:nvPr>
        </p:nvSpPr>
        <p:spPr/>
        <p:txBody>
          <a:bodyPr/>
          <a:lstStyle/>
          <a:p>
            <a:fld id="{08E69A58-08E9-478D-BEF0-AB053993B251}" type="datetime1">
              <a:rPr lang="en-US" smtClean="0"/>
              <a:t>2/9/2022</a:t>
            </a:fld>
            <a:endParaRPr lang="en-US" dirty="0"/>
          </a:p>
        </p:txBody>
      </p:sp>
      <p:sp>
        <p:nvSpPr>
          <p:cNvPr id="6" name="Footer Placeholder 5">
            <a:extLst>
              <a:ext uri="{FF2B5EF4-FFF2-40B4-BE49-F238E27FC236}">
                <a16:creationId xmlns:a16="http://schemas.microsoft.com/office/drawing/2014/main" id="{87D921AC-F229-411C-96BD-DB2C651543E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58E5233-704E-422B-A919-B64D60E84496}"/>
              </a:ext>
            </a:extLst>
          </p:cNvPr>
          <p:cNvSpPr>
            <a:spLocks noGrp="1"/>
          </p:cNvSpPr>
          <p:nvPr>
            <p:ph type="sldNum" sz="quarter" idx="12"/>
          </p:nvPr>
        </p:nvSpPr>
        <p:spPr/>
        <p:txBody>
          <a:bodyPr/>
          <a:lstStyle/>
          <a:p>
            <a:fld id="{E410C980-786F-498E-B57D-E1E8034BDA99}" type="slidenum">
              <a:rPr lang="en-US" smtClean="0"/>
              <a:t>‹#›</a:t>
            </a:fld>
            <a:endParaRPr lang="en-US" dirty="0"/>
          </a:p>
        </p:txBody>
      </p:sp>
    </p:spTree>
    <p:extLst>
      <p:ext uri="{BB962C8B-B14F-4D97-AF65-F5344CB8AC3E}">
        <p14:creationId xmlns:p14="http://schemas.microsoft.com/office/powerpoint/2010/main" val="30397124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7192B-0825-4810-8AF8-09679DE76D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0872A4-0DC1-4BDC-B6D5-0BE42A938A0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4D39E2-1507-4773-9966-69F03AA02BCC}"/>
              </a:ext>
            </a:extLst>
          </p:cNvPr>
          <p:cNvSpPr>
            <a:spLocks noGrp="1"/>
          </p:cNvSpPr>
          <p:nvPr>
            <p:ph type="dt" sz="half" idx="10"/>
          </p:nvPr>
        </p:nvSpPr>
        <p:spPr/>
        <p:txBody>
          <a:bodyPr/>
          <a:lstStyle/>
          <a:p>
            <a:fld id="{2682BA1A-F27F-4CFD-B3F2-3B74DDBE8CE5}" type="datetime1">
              <a:rPr lang="en-US" smtClean="0"/>
              <a:t>2/9/2022</a:t>
            </a:fld>
            <a:endParaRPr lang="en-US" dirty="0"/>
          </a:p>
        </p:txBody>
      </p:sp>
      <p:sp>
        <p:nvSpPr>
          <p:cNvPr id="5" name="Footer Placeholder 4">
            <a:extLst>
              <a:ext uri="{FF2B5EF4-FFF2-40B4-BE49-F238E27FC236}">
                <a16:creationId xmlns:a16="http://schemas.microsoft.com/office/drawing/2014/main" id="{17871734-E3B1-4997-B5B9-DB48A51205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9793B6-D5E7-4DD0-B7A9-7E2D4C486D0C}"/>
              </a:ext>
            </a:extLst>
          </p:cNvPr>
          <p:cNvSpPr>
            <a:spLocks noGrp="1"/>
          </p:cNvSpPr>
          <p:nvPr>
            <p:ph type="sldNum" sz="quarter" idx="12"/>
          </p:nvPr>
        </p:nvSpPr>
        <p:spPr/>
        <p:txBody>
          <a:bodyPr/>
          <a:lstStyle/>
          <a:p>
            <a:fld id="{E410C980-786F-498E-B57D-E1E8034BDA99}" type="slidenum">
              <a:rPr lang="en-US" smtClean="0"/>
              <a:t>‹#›</a:t>
            </a:fld>
            <a:endParaRPr lang="en-US" dirty="0"/>
          </a:p>
        </p:txBody>
      </p:sp>
    </p:spTree>
    <p:extLst>
      <p:ext uri="{BB962C8B-B14F-4D97-AF65-F5344CB8AC3E}">
        <p14:creationId xmlns:p14="http://schemas.microsoft.com/office/powerpoint/2010/main" val="38947840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974DCD-9254-4E95-8EF6-B4DD7C02DA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0AA3D5-2043-4DE6-85EF-F29E2978192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026F8F-8BDA-4980-B64A-2BDF2C593E66}"/>
              </a:ext>
            </a:extLst>
          </p:cNvPr>
          <p:cNvSpPr>
            <a:spLocks noGrp="1"/>
          </p:cNvSpPr>
          <p:nvPr>
            <p:ph type="dt" sz="half" idx="10"/>
          </p:nvPr>
        </p:nvSpPr>
        <p:spPr/>
        <p:txBody>
          <a:bodyPr/>
          <a:lstStyle/>
          <a:p>
            <a:fld id="{2AC52153-CAAB-4792-81C4-7A77C15786AE}" type="datetime1">
              <a:rPr lang="en-US" smtClean="0"/>
              <a:t>2/9/2022</a:t>
            </a:fld>
            <a:endParaRPr lang="en-US" dirty="0"/>
          </a:p>
        </p:txBody>
      </p:sp>
      <p:sp>
        <p:nvSpPr>
          <p:cNvPr id="5" name="Footer Placeholder 4">
            <a:extLst>
              <a:ext uri="{FF2B5EF4-FFF2-40B4-BE49-F238E27FC236}">
                <a16:creationId xmlns:a16="http://schemas.microsoft.com/office/drawing/2014/main" id="{762F5521-49F4-4688-B1EA-1B6C913B7FF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FC0FB4F-375C-4B08-8B7A-664BC69DA9FF}"/>
              </a:ext>
            </a:extLst>
          </p:cNvPr>
          <p:cNvSpPr>
            <a:spLocks noGrp="1"/>
          </p:cNvSpPr>
          <p:nvPr>
            <p:ph type="sldNum" sz="quarter" idx="12"/>
          </p:nvPr>
        </p:nvSpPr>
        <p:spPr/>
        <p:txBody>
          <a:bodyPr/>
          <a:lstStyle/>
          <a:p>
            <a:fld id="{E410C980-786F-498E-B57D-E1E8034BDA99}" type="slidenum">
              <a:rPr lang="en-US" smtClean="0"/>
              <a:t>‹#›</a:t>
            </a:fld>
            <a:endParaRPr lang="en-US" dirty="0"/>
          </a:p>
        </p:txBody>
      </p:sp>
    </p:spTree>
    <p:extLst>
      <p:ext uri="{BB962C8B-B14F-4D97-AF65-F5344CB8AC3E}">
        <p14:creationId xmlns:p14="http://schemas.microsoft.com/office/powerpoint/2010/main" val="612895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BA76-E570-41AC-9875-9E0C7F3DBC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F34B6A-8C2B-488E-AA1A-7935395E0E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3DFDFF-F50F-475A-937B-A352FAB6DCBF}"/>
              </a:ext>
            </a:extLst>
          </p:cNvPr>
          <p:cNvSpPr>
            <a:spLocks noGrp="1"/>
          </p:cNvSpPr>
          <p:nvPr>
            <p:ph type="dt" sz="half" idx="10"/>
          </p:nvPr>
        </p:nvSpPr>
        <p:spPr/>
        <p:txBody>
          <a:bodyPr/>
          <a:lstStyle/>
          <a:p>
            <a:fld id="{F9ADC3EB-5E90-40B1-89F7-C8E1B5C03E93}" type="datetimeFigureOut">
              <a:rPr lang="en-US" smtClean="0"/>
              <a:t>2/9/2022</a:t>
            </a:fld>
            <a:endParaRPr lang="en-US"/>
          </a:p>
        </p:txBody>
      </p:sp>
      <p:sp>
        <p:nvSpPr>
          <p:cNvPr id="5" name="Footer Placeholder 4">
            <a:extLst>
              <a:ext uri="{FF2B5EF4-FFF2-40B4-BE49-F238E27FC236}">
                <a16:creationId xmlns:a16="http://schemas.microsoft.com/office/drawing/2014/main" id="{58940472-B7F2-47D9-8496-B28433FB23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515E6D-CEE3-464C-B950-F6595E803A0B}"/>
              </a:ext>
            </a:extLst>
          </p:cNvPr>
          <p:cNvSpPr>
            <a:spLocks noGrp="1"/>
          </p:cNvSpPr>
          <p:nvPr>
            <p:ph type="sldNum" sz="quarter" idx="12"/>
          </p:nvPr>
        </p:nvSpPr>
        <p:spPr/>
        <p:txBody>
          <a:bodyPr/>
          <a:lstStyle/>
          <a:p>
            <a:fld id="{36D21E9C-BC7A-460E-81D2-5F0A3EAB2D9A}" type="slidenum">
              <a:rPr lang="en-US" smtClean="0"/>
              <a:t>‹#›</a:t>
            </a:fld>
            <a:endParaRPr lang="en-US"/>
          </a:p>
        </p:txBody>
      </p:sp>
    </p:spTree>
    <p:extLst>
      <p:ext uri="{BB962C8B-B14F-4D97-AF65-F5344CB8AC3E}">
        <p14:creationId xmlns:p14="http://schemas.microsoft.com/office/powerpoint/2010/main" val="2316157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1C444-2733-449A-9BDE-5A54CB127B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AEF541-CDAE-4400-BB42-7F887F845C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9C591-969D-4D04-BD52-7935F563C7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9CA503-9C16-456F-91BF-BC03503E9611}"/>
              </a:ext>
            </a:extLst>
          </p:cNvPr>
          <p:cNvSpPr>
            <a:spLocks noGrp="1"/>
          </p:cNvSpPr>
          <p:nvPr>
            <p:ph type="dt" sz="half" idx="10"/>
          </p:nvPr>
        </p:nvSpPr>
        <p:spPr/>
        <p:txBody>
          <a:bodyPr/>
          <a:lstStyle/>
          <a:p>
            <a:fld id="{F9ADC3EB-5E90-40B1-89F7-C8E1B5C03E93}" type="datetimeFigureOut">
              <a:rPr lang="en-US" smtClean="0"/>
              <a:t>2/9/2022</a:t>
            </a:fld>
            <a:endParaRPr lang="en-US"/>
          </a:p>
        </p:txBody>
      </p:sp>
      <p:sp>
        <p:nvSpPr>
          <p:cNvPr id="6" name="Footer Placeholder 5">
            <a:extLst>
              <a:ext uri="{FF2B5EF4-FFF2-40B4-BE49-F238E27FC236}">
                <a16:creationId xmlns:a16="http://schemas.microsoft.com/office/drawing/2014/main" id="{B4B00084-89D5-4079-B7F3-2CDE5EBAE3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E009FE-DE77-4968-8B9E-B3128F4A1125}"/>
              </a:ext>
            </a:extLst>
          </p:cNvPr>
          <p:cNvSpPr>
            <a:spLocks noGrp="1"/>
          </p:cNvSpPr>
          <p:nvPr>
            <p:ph type="sldNum" sz="quarter" idx="12"/>
          </p:nvPr>
        </p:nvSpPr>
        <p:spPr/>
        <p:txBody>
          <a:bodyPr/>
          <a:lstStyle/>
          <a:p>
            <a:fld id="{36D21E9C-BC7A-460E-81D2-5F0A3EAB2D9A}" type="slidenum">
              <a:rPr lang="en-US" smtClean="0"/>
              <a:t>‹#›</a:t>
            </a:fld>
            <a:endParaRPr lang="en-US"/>
          </a:p>
        </p:txBody>
      </p:sp>
    </p:spTree>
    <p:extLst>
      <p:ext uri="{BB962C8B-B14F-4D97-AF65-F5344CB8AC3E}">
        <p14:creationId xmlns:p14="http://schemas.microsoft.com/office/powerpoint/2010/main" val="141317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4BE5C-B04A-4921-A78C-49CBB0F0F7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A8A89C-95C5-4BCE-8A87-DCBF56F167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73E2E8-E1CC-4AA8-91AB-233EEC404B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F4B149-EAD4-4E96-A28E-15EEFBCD26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5A6C30-015F-4A8F-B1A8-E9A2C709D1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837861-B6E5-457A-9433-92F70B7FFFCA}"/>
              </a:ext>
            </a:extLst>
          </p:cNvPr>
          <p:cNvSpPr>
            <a:spLocks noGrp="1"/>
          </p:cNvSpPr>
          <p:nvPr>
            <p:ph type="dt" sz="half" idx="10"/>
          </p:nvPr>
        </p:nvSpPr>
        <p:spPr/>
        <p:txBody>
          <a:bodyPr/>
          <a:lstStyle/>
          <a:p>
            <a:fld id="{F9ADC3EB-5E90-40B1-89F7-C8E1B5C03E93}" type="datetimeFigureOut">
              <a:rPr lang="en-US" smtClean="0"/>
              <a:t>2/9/2022</a:t>
            </a:fld>
            <a:endParaRPr lang="en-US"/>
          </a:p>
        </p:txBody>
      </p:sp>
      <p:sp>
        <p:nvSpPr>
          <p:cNvPr id="8" name="Footer Placeholder 7">
            <a:extLst>
              <a:ext uri="{FF2B5EF4-FFF2-40B4-BE49-F238E27FC236}">
                <a16:creationId xmlns:a16="http://schemas.microsoft.com/office/drawing/2014/main" id="{C45ECBAB-99E0-46AE-BC5F-0725515572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67E167-08E5-45B0-9E64-A568944967A0}"/>
              </a:ext>
            </a:extLst>
          </p:cNvPr>
          <p:cNvSpPr>
            <a:spLocks noGrp="1"/>
          </p:cNvSpPr>
          <p:nvPr>
            <p:ph type="sldNum" sz="quarter" idx="12"/>
          </p:nvPr>
        </p:nvSpPr>
        <p:spPr/>
        <p:txBody>
          <a:bodyPr/>
          <a:lstStyle/>
          <a:p>
            <a:fld id="{36D21E9C-BC7A-460E-81D2-5F0A3EAB2D9A}" type="slidenum">
              <a:rPr lang="en-US" smtClean="0"/>
              <a:t>‹#›</a:t>
            </a:fld>
            <a:endParaRPr lang="en-US"/>
          </a:p>
        </p:txBody>
      </p:sp>
    </p:spTree>
    <p:extLst>
      <p:ext uri="{BB962C8B-B14F-4D97-AF65-F5344CB8AC3E}">
        <p14:creationId xmlns:p14="http://schemas.microsoft.com/office/powerpoint/2010/main" val="230531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67FB8-740C-4406-84C4-4EEA156CA0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D6AD9A-7328-4EC6-BDA0-1EA1784A020D}"/>
              </a:ext>
            </a:extLst>
          </p:cNvPr>
          <p:cNvSpPr>
            <a:spLocks noGrp="1"/>
          </p:cNvSpPr>
          <p:nvPr>
            <p:ph type="dt" sz="half" idx="10"/>
          </p:nvPr>
        </p:nvSpPr>
        <p:spPr/>
        <p:txBody>
          <a:bodyPr/>
          <a:lstStyle/>
          <a:p>
            <a:fld id="{F9ADC3EB-5E90-40B1-89F7-C8E1B5C03E93}" type="datetimeFigureOut">
              <a:rPr lang="en-US" smtClean="0"/>
              <a:t>2/9/2022</a:t>
            </a:fld>
            <a:endParaRPr lang="en-US"/>
          </a:p>
        </p:txBody>
      </p:sp>
      <p:sp>
        <p:nvSpPr>
          <p:cNvPr id="4" name="Footer Placeholder 3">
            <a:extLst>
              <a:ext uri="{FF2B5EF4-FFF2-40B4-BE49-F238E27FC236}">
                <a16:creationId xmlns:a16="http://schemas.microsoft.com/office/drawing/2014/main" id="{74AEA51F-0357-4926-9BEE-21A5F874D3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815A029-4F23-4382-8823-88E1516F2356}"/>
              </a:ext>
            </a:extLst>
          </p:cNvPr>
          <p:cNvSpPr>
            <a:spLocks noGrp="1"/>
          </p:cNvSpPr>
          <p:nvPr>
            <p:ph type="sldNum" sz="quarter" idx="12"/>
          </p:nvPr>
        </p:nvSpPr>
        <p:spPr/>
        <p:txBody>
          <a:bodyPr/>
          <a:lstStyle/>
          <a:p>
            <a:fld id="{36D21E9C-BC7A-460E-81D2-5F0A3EAB2D9A}" type="slidenum">
              <a:rPr lang="en-US" smtClean="0"/>
              <a:t>‹#›</a:t>
            </a:fld>
            <a:endParaRPr lang="en-US"/>
          </a:p>
        </p:txBody>
      </p:sp>
    </p:spTree>
    <p:extLst>
      <p:ext uri="{BB962C8B-B14F-4D97-AF65-F5344CB8AC3E}">
        <p14:creationId xmlns:p14="http://schemas.microsoft.com/office/powerpoint/2010/main" val="1183711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46AAA8-7B1E-463B-8A9D-36F97D1E45C0}"/>
              </a:ext>
            </a:extLst>
          </p:cNvPr>
          <p:cNvSpPr>
            <a:spLocks noGrp="1"/>
          </p:cNvSpPr>
          <p:nvPr>
            <p:ph type="dt" sz="half" idx="10"/>
          </p:nvPr>
        </p:nvSpPr>
        <p:spPr/>
        <p:txBody>
          <a:bodyPr/>
          <a:lstStyle/>
          <a:p>
            <a:fld id="{F9ADC3EB-5E90-40B1-89F7-C8E1B5C03E93}" type="datetimeFigureOut">
              <a:rPr lang="en-US" smtClean="0"/>
              <a:t>2/9/2022</a:t>
            </a:fld>
            <a:endParaRPr lang="en-US"/>
          </a:p>
        </p:txBody>
      </p:sp>
      <p:sp>
        <p:nvSpPr>
          <p:cNvPr id="3" name="Footer Placeholder 2">
            <a:extLst>
              <a:ext uri="{FF2B5EF4-FFF2-40B4-BE49-F238E27FC236}">
                <a16:creationId xmlns:a16="http://schemas.microsoft.com/office/drawing/2014/main" id="{371A11A2-0ED9-40F9-B353-7F458B02C7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5D9D4C-9A71-4995-A167-DF243A1F9E8E}"/>
              </a:ext>
            </a:extLst>
          </p:cNvPr>
          <p:cNvSpPr>
            <a:spLocks noGrp="1"/>
          </p:cNvSpPr>
          <p:nvPr>
            <p:ph type="sldNum" sz="quarter" idx="12"/>
          </p:nvPr>
        </p:nvSpPr>
        <p:spPr/>
        <p:txBody>
          <a:bodyPr/>
          <a:lstStyle/>
          <a:p>
            <a:fld id="{36D21E9C-BC7A-460E-81D2-5F0A3EAB2D9A}" type="slidenum">
              <a:rPr lang="en-US" smtClean="0"/>
              <a:t>‹#›</a:t>
            </a:fld>
            <a:endParaRPr lang="en-US"/>
          </a:p>
        </p:txBody>
      </p:sp>
    </p:spTree>
    <p:extLst>
      <p:ext uri="{BB962C8B-B14F-4D97-AF65-F5344CB8AC3E}">
        <p14:creationId xmlns:p14="http://schemas.microsoft.com/office/powerpoint/2010/main" val="3697453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476F2-43FA-4097-9A71-FA6D94D28A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ADBB8-4E5B-4FBD-A48C-A2609FCA50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96D545-5638-43D7-B7D5-517DD3FC81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1F7534-A590-4C6A-AC7D-5A85DA461E70}"/>
              </a:ext>
            </a:extLst>
          </p:cNvPr>
          <p:cNvSpPr>
            <a:spLocks noGrp="1"/>
          </p:cNvSpPr>
          <p:nvPr>
            <p:ph type="dt" sz="half" idx="10"/>
          </p:nvPr>
        </p:nvSpPr>
        <p:spPr/>
        <p:txBody>
          <a:bodyPr/>
          <a:lstStyle/>
          <a:p>
            <a:fld id="{F9ADC3EB-5E90-40B1-89F7-C8E1B5C03E93}" type="datetimeFigureOut">
              <a:rPr lang="en-US" smtClean="0"/>
              <a:t>2/9/2022</a:t>
            </a:fld>
            <a:endParaRPr lang="en-US"/>
          </a:p>
        </p:txBody>
      </p:sp>
      <p:sp>
        <p:nvSpPr>
          <p:cNvPr id="6" name="Footer Placeholder 5">
            <a:extLst>
              <a:ext uri="{FF2B5EF4-FFF2-40B4-BE49-F238E27FC236}">
                <a16:creationId xmlns:a16="http://schemas.microsoft.com/office/drawing/2014/main" id="{18B1888A-82FC-4F89-9095-ED7D72E7B5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E8D41A-5EC4-4BD2-9F94-EBA1906DFEDF}"/>
              </a:ext>
            </a:extLst>
          </p:cNvPr>
          <p:cNvSpPr>
            <a:spLocks noGrp="1"/>
          </p:cNvSpPr>
          <p:nvPr>
            <p:ph type="sldNum" sz="quarter" idx="12"/>
          </p:nvPr>
        </p:nvSpPr>
        <p:spPr/>
        <p:txBody>
          <a:bodyPr/>
          <a:lstStyle/>
          <a:p>
            <a:fld id="{36D21E9C-BC7A-460E-81D2-5F0A3EAB2D9A}" type="slidenum">
              <a:rPr lang="en-US" smtClean="0"/>
              <a:t>‹#›</a:t>
            </a:fld>
            <a:endParaRPr lang="en-US"/>
          </a:p>
        </p:txBody>
      </p:sp>
    </p:spTree>
    <p:extLst>
      <p:ext uri="{BB962C8B-B14F-4D97-AF65-F5344CB8AC3E}">
        <p14:creationId xmlns:p14="http://schemas.microsoft.com/office/powerpoint/2010/main" val="2120112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5B19F-4157-4960-A02B-BE962A0C1F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848033-4502-4422-AF07-A6BEC842AE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F18C65-A056-4532-8CF1-DB3032A64A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C9DAFC-DC0A-497D-AC80-ED227BC8B51B}"/>
              </a:ext>
            </a:extLst>
          </p:cNvPr>
          <p:cNvSpPr>
            <a:spLocks noGrp="1"/>
          </p:cNvSpPr>
          <p:nvPr>
            <p:ph type="dt" sz="half" idx="10"/>
          </p:nvPr>
        </p:nvSpPr>
        <p:spPr/>
        <p:txBody>
          <a:bodyPr/>
          <a:lstStyle/>
          <a:p>
            <a:fld id="{F9ADC3EB-5E90-40B1-89F7-C8E1B5C03E93}" type="datetimeFigureOut">
              <a:rPr lang="en-US" smtClean="0"/>
              <a:t>2/9/2022</a:t>
            </a:fld>
            <a:endParaRPr lang="en-US"/>
          </a:p>
        </p:txBody>
      </p:sp>
      <p:sp>
        <p:nvSpPr>
          <p:cNvPr id="6" name="Footer Placeholder 5">
            <a:extLst>
              <a:ext uri="{FF2B5EF4-FFF2-40B4-BE49-F238E27FC236}">
                <a16:creationId xmlns:a16="http://schemas.microsoft.com/office/drawing/2014/main" id="{A4FE18F3-FE61-4AEF-B545-F9676BC36A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721C82-2287-4559-A9E1-A94004390E67}"/>
              </a:ext>
            </a:extLst>
          </p:cNvPr>
          <p:cNvSpPr>
            <a:spLocks noGrp="1"/>
          </p:cNvSpPr>
          <p:nvPr>
            <p:ph type="sldNum" sz="quarter" idx="12"/>
          </p:nvPr>
        </p:nvSpPr>
        <p:spPr/>
        <p:txBody>
          <a:bodyPr/>
          <a:lstStyle/>
          <a:p>
            <a:fld id="{36D21E9C-BC7A-460E-81D2-5F0A3EAB2D9A}" type="slidenum">
              <a:rPr lang="en-US" smtClean="0"/>
              <a:t>‹#›</a:t>
            </a:fld>
            <a:endParaRPr lang="en-US"/>
          </a:p>
        </p:txBody>
      </p:sp>
    </p:spTree>
    <p:extLst>
      <p:ext uri="{BB962C8B-B14F-4D97-AF65-F5344CB8AC3E}">
        <p14:creationId xmlns:p14="http://schemas.microsoft.com/office/powerpoint/2010/main" val="3579786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DFAA7F-20F2-4FAE-9314-624D973856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AB12B2-E95D-4D16-BF1B-B5091A85C5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A06392-8756-4A53-8F00-EC13345FBA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ADC3EB-5E90-40B1-89F7-C8E1B5C03E93}" type="datetimeFigureOut">
              <a:rPr lang="en-US" smtClean="0"/>
              <a:t>2/9/2022</a:t>
            </a:fld>
            <a:endParaRPr lang="en-US"/>
          </a:p>
        </p:txBody>
      </p:sp>
      <p:sp>
        <p:nvSpPr>
          <p:cNvPr id="5" name="Footer Placeholder 4">
            <a:extLst>
              <a:ext uri="{FF2B5EF4-FFF2-40B4-BE49-F238E27FC236}">
                <a16:creationId xmlns:a16="http://schemas.microsoft.com/office/drawing/2014/main" id="{183D8425-FDD6-4F3C-91B5-DE21EF060C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022B474-6DBE-47BE-9666-0E87227475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D21E9C-BC7A-460E-81D2-5F0A3EAB2D9A}" type="slidenum">
              <a:rPr lang="en-US" smtClean="0"/>
              <a:t>‹#›</a:t>
            </a:fld>
            <a:endParaRPr lang="en-US"/>
          </a:p>
        </p:txBody>
      </p:sp>
    </p:spTree>
    <p:extLst>
      <p:ext uri="{BB962C8B-B14F-4D97-AF65-F5344CB8AC3E}">
        <p14:creationId xmlns:p14="http://schemas.microsoft.com/office/powerpoint/2010/main" val="4163493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1023A7-F4F2-40E2-9F3F-CB78931755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793067-D140-41AC-A407-F0426F79D6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AEFC6E-A915-421E-B9E2-EAE1D0A308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23CAD9-E62E-418D-9D90-2AB970E7586F}" type="datetime1">
              <a:rPr lang="en-US" smtClean="0"/>
              <a:t>2/9/2022</a:t>
            </a:fld>
            <a:endParaRPr lang="en-US" dirty="0"/>
          </a:p>
        </p:txBody>
      </p:sp>
      <p:sp>
        <p:nvSpPr>
          <p:cNvPr id="5" name="Footer Placeholder 4">
            <a:extLst>
              <a:ext uri="{FF2B5EF4-FFF2-40B4-BE49-F238E27FC236}">
                <a16:creationId xmlns:a16="http://schemas.microsoft.com/office/drawing/2014/main" id="{CD252833-1BD9-4115-8193-2E7747E120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A9C2DBE-1B72-4C33-AB8B-0B6BFDF5AC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0C980-786F-498E-B57D-E1E8034BDA99}" type="slidenum">
              <a:rPr lang="en-US" smtClean="0"/>
              <a:t>‹#›</a:t>
            </a:fld>
            <a:endParaRPr lang="en-US" dirty="0"/>
          </a:p>
        </p:txBody>
      </p:sp>
    </p:spTree>
    <p:extLst>
      <p:ext uri="{BB962C8B-B14F-4D97-AF65-F5344CB8AC3E}">
        <p14:creationId xmlns:p14="http://schemas.microsoft.com/office/powerpoint/2010/main" val="201589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8" Type="http://schemas.openxmlformats.org/officeDocument/2006/relationships/image" Target="../media/image4.tif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F651B8-2C57-43A8-8D16-2DF529B56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86B72C03-45E5-4E6F-9215-9255409585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custGeom>
            <a:avLst/>
            <a:gdLst>
              <a:gd name="connsiteX0" fmla="*/ 4425477 w 12192000"/>
              <a:gd name="connsiteY0" fmla="*/ 0 h 6858000"/>
              <a:gd name="connsiteX1" fmla="*/ 4347610 w 12192000"/>
              <a:gd name="connsiteY1" fmla="*/ 0 h 6858000"/>
              <a:gd name="connsiteX2" fmla="*/ 4347610 w 12192000"/>
              <a:gd name="connsiteY2" fmla="*/ 1741593 h 6858000"/>
              <a:gd name="connsiteX3" fmla="*/ 0 w 12192000"/>
              <a:gd name="connsiteY3" fmla="*/ 1741593 h 6858000"/>
              <a:gd name="connsiteX4" fmla="*/ 0 w 12192000"/>
              <a:gd name="connsiteY4" fmla="*/ 1819459 h 6858000"/>
              <a:gd name="connsiteX5" fmla="*/ 4347610 w 12192000"/>
              <a:gd name="connsiteY5" fmla="*/ 1819459 h 6858000"/>
              <a:gd name="connsiteX6" fmla="*/ 4347610 w 12192000"/>
              <a:gd name="connsiteY6" fmla="*/ 6125184 h 6858000"/>
              <a:gd name="connsiteX7" fmla="*/ 0 w 12192000"/>
              <a:gd name="connsiteY7" fmla="*/ 6125184 h 6858000"/>
              <a:gd name="connsiteX8" fmla="*/ 0 w 12192000"/>
              <a:gd name="connsiteY8" fmla="*/ 6203050 h 6858000"/>
              <a:gd name="connsiteX9" fmla="*/ 4347610 w 12192000"/>
              <a:gd name="connsiteY9" fmla="*/ 6203050 h 6858000"/>
              <a:gd name="connsiteX10" fmla="*/ 4347610 w 12192000"/>
              <a:gd name="connsiteY10" fmla="*/ 6858000 h 6858000"/>
              <a:gd name="connsiteX11" fmla="*/ 4425477 w 12192000"/>
              <a:gd name="connsiteY11" fmla="*/ 6858000 h 6858000"/>
              <a:gd name="connsiteX12" fmla="*/ 4425477 w 12192000"/>
              <a:gd name="connsiteY12" fmla="*/ 6203050 h 6858000"/>
              <a:gd name="connsiteX13" fmla="*/ 11597671 w 12192000"/>
              <a:gd name="connsiteY13" fmla="*/ 6203050 h 6858000"/>
              <a:gd name="connsiteX14" fmla="*/ 12192000 w 12192000"/>
              <a:gd name="connsiteY14" fmla="*/ 6203050 h 6858000"/>
              <a:gd name="connsiteX15" fmla="*/ 12192000 w 12192000"/>
              <a:gd name="connsiteY15" fmla="*/ 6125184 h 6858000"/>
              <a:gd name="connsiteX16" fmla="*/ 11597671 w 12192000"/>
              <a:gd name="connsiteY16" fmla="*/ 6125184 h 6858000"/>
              <a:gd name="connsiteX17" fmla="*/ 11597671 w 12192000"/>
              <a:gd name="connsiteY17" fmla="*/ 1819459 h 6858000"/>
              <a:gd name="connsiteX18" fmla="*/ 12192000 w 12192000"/>
              <a:gd name="connsiteY18" fmla="*/ 1819459 h 6858000"/>
              <a:gd name="connsiteX19" fmla="*/ 12192000 w 12192000"/>
              <a:gd name="connsiteY19" fmla="*/ 1741593 h 6858000"/>
              <a:gd name="connsiteX20" fmla="*/ 4425477 w 12192000"/>
              <a:gd name="connsiteY20" fmla="*/ 1741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92000" h="6858000">
                <a:moveTo>
                  <a:pt x="4425477" y="0"/>
                </a:moveTo>
                <a:lnTo>
                  <a:pt x="4347610" y="0"/>
                </a:lnTo>
                <a:lnTo>
                  <a:pt x="4347610" y="1741593"/>
                </a:lnTo>
                <a:lnTo>
                  <a:pt x="0" y="1741593"/>
                </a:lnTo>
                <a:lnTo>
                  <a:pt x="0" y="1819459"/>
                </a:lnTo>
                <a:lnTo>
                  <a:pt x="4347610" y="1819459"/>
                </a:lnTo>
                <a:lnTo>
                  <a:pt x="4347610" y="6125184"/>
                </a:lnTo>
                <a:lnTo>
                  <a:pt x="0" y="6125184"/>
                </a:lnTo>
                <a:lnTo>
                  <a:pt x="0" y="6203050"/>
                </a:lnTo>
                <a:lnTo>
                  <a:pt x="4347610" y="6203050"/>
                </a:lnTo>
                <a:lnTo>
                  <a:pt x="4347610" y="6858000"/>
                </a:lnTo>
                <a:lnTo>
                  <a:pt x="4425477" y="6858000"/>
                </a:lnTo>
                <a:lnTo>
                  <a:pt x="4425477" y="6203050"/>
                </a:lnTo>
                <a:lnTo>
                  <a:pt x="11597671" y="6203050"/>
                </a:lnTo>
                <a:lnTo>
                  <a:pt x="12192000" y="6203050"/>
                </a:lnTo>
                <a:lnTo>
                  <a:pt x="12192000" y="6125184"/>
                </a:lnTo>
                <a:lnTo>
                  <a:pt x="11597671" y="6125184"/>
                </a:lnTo>
                <a:lnTo>
                  <a:pt x="11597671" y="1819459"/>
                </a:lnTo>
                <a:lnTo>
                  <a:pt x="12192000" y="1819459"/>
                </a:lnTo>
                <a:lnTo>
                  <a:pt x="12192000" y="1741593"/>
                </a:lnTo>
                <a:lnTo>
                  <a:pt x="4425477" y="1741593"/>
                </a:lnTo>
                <a:close/>
              </a:path>
            </a:pathLst>
          </a:cu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6C46960-8D83-4B24-82E6-43BFA783E103}"/>
              </a:ext>
            </a:extLst>
          </p:cNvPr>
          <p:cNvSpPr>
            <a:spLocks noGrp="1"/>
          </p:cNvSpPr>
          <p:nvPr>
            <p:ph type="ctrTitle"/>
          </p:nvPr>
        </p:nvSpPr>
        <p:spPr>
          <a:xfrm>
            <a:off x="1840233" y="2625624"/>
            <a:ext cx="4576119" cy="2696184"/>
          </a:xfrm>
        </p:spPr>
        <p:txBody>
          <a:bodyPr anchor="b">
            <a:normAutofit/>
          </a:bodyPr>
          <a:lstStyle/>
          <a:p>
            <a:pPr algn="l"/>
            <a:r>
              <a:rPr lang="en-US" sz="3200">
                <a:solidFill>
                  <a:schemeClr val="bg1"/>
                </a:solidFill>
              </a:rPr>
              <a:t>Public Works Funding Request</a:t>
            </a:r>
          </a:p>
        </p:txBody>
      </p:sp>
      <p:sp>
        <p:nvSpPr>
          <p:cNvPr id="3" name="Subtitle 2">
            <a:extLst>
              <a:ext uri="{FF2B5EF4-FFF2-40B4-BE49-F238E27FC236}">
                <a16:creationId xmlns:a16="http://schemas.microsoft.com/office/drawing/2014/main" id="{8C363604-1D47-49AB-B893-A325B7EDD0B1}"/>
              </a:ext>
            </a:extLst>
          </p:cNvPr>
          <p:cNvSpPr>
            <a:spLocks noGrp="1"/>
          </p:cNvSpPr>
          <p:nvPr>
            <p:ph type="subTitle" idx="1"/>
          </p:nvPr>
        </p:nvSpPr>
        <p:spPr>
          <a:xfrm>
            <a:off x="8633879" y="2625624"/>
            <a:ext cx="3070441" cy="2696184"/>
          </a:xfrm>
        </p:spPr>
        <p:txBody>
          <a:bodyPr anchor="b">
            <a:normAutofit/>
          </a:bodyPr>
          <a:lstStyle/>
          <a:p>
            <a:pPr algn="l"/>
            <a:r>
              <a:rPr lang="en-US" sz="2000" dirty="0"/>
              <a:t>February 2022</a:t>
            </a:r>
          </a:p>
        </p:txBody>
      </p:sp>
      <p:sp>
        <p:nvSpPr>
          <p:cNvPr id="12" name="Rectangle 11">
            <a:extLst>
              <a:ext uri="{FF2B5EF4-FFF2-40B4-BE49-F238E27FC236}">
                <a16:creationId xmlns:a16="http://schemas.microsoft.com/office/drawing/2014/main" id="{F02ACFB9-0CCE-4C5A-BCC0-F3C061B671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91652" y="0"/>
            <a:ext cx="4400348" cy="1779814"/>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4546A"/>
              </a:solidFill>
              <a:effectLst/>
              <a:uLnTx/>
              <a:uFillTx/>
              <a:latin typeface="Calibri" panose="020F0502020204030204"/>
              <a:ea typeface="+mn-ea"/>
              <a:cs typeface="+mn-cs"/>
            </a:endParaRPr>
          </a:p>
        </p:txBody>
      </p:sp>
      <p:sp>
        <p:nvSpPr>
          <p:cNvPr id="21" name="Rectangle 13">
            <a:extLst>
              <a:ext uri="{FF2B5EF4-FFF2-40B4-BE49-F238E27FC236}">
                <a16:creationId xmlns:a16="http://schemas.microsoft.com/office/drawing/2014/main" id="{1915A3A7-9D83-4A16-8103-9FB0B6626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3064" y="6167619"/>
            <a:ext cx="4348936" cy="690382"/>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7329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59FE2B-5368-4F16-95F8-B6C7F7D0080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CPARB Board Approval Notes</a:t>
            </a:r>
          </a:p>
        </p:txBody>
      </p:sp>
      <p:sp>
        <p:nvSpPr>
          <p:cNvPr id="3" name="Content Placeholder 2">
            <a:extLst>
              <a:ext uri="{FF2B5EF4-FFF2-40B4-BE49-F238E27FC236}">
                <a16:creationId xmlns:a16="http://schemas.microsoft.com/office/drawing/2014/main" id="{09527395-21EB-4839-A29E-456FBCDDB819}"/>
              </a:ext>
            </a:extLst>
          </p:cNvPr>
          <p:cNvSpPr>
            <a:spLocks noGrp="1"/>
          </p:cNvSpPr>
          <p:nvPr>
            <p:ph idx="1"/>
          </p:nvPr>
        </p:nvSpPr>
        <p:spPr>
          <a:xfrm>
            <a:off x="4810259" y="649480"/>
            <a:ext cx="6555347" cy="5546047"/>
          </a:xfrm>
        </p:spPr>
        <p:txBody>
          <a:bodyPr anchor="ctr">
            <a:normAutofit/>
          </a:bodyPr>
          <a:lstStyle/>
          <a:p>
            <a:r>
              <a:rPr lang="en-US" sz="1700" b="1" i="1" dirty="0">
                <a:effectLst/>
                <a:latin typeface="Calibri" panose="020F0502020204030204" pitchFamily="34" charset="0"/>
                <a:ea typeface="Calibri" panose="020F0502020204030204" pitchFamily="34" charset="0"/>
              </a:rPr>
              <a:t>Rebecca Keith moved, seconded by Andrew Thompson, to include the committee’s recommendation to provide professional assistance for Public Works contracting guidance and marketing and outreach to contractors comprised of the following in the report to the Legislature (with a notation (to be further refined) that funding and implementation has not been defined): </a:t>
            </a:r>
          </a:p>
          <a:p>
            <a:pPr lvl="1"/>
            <a:r>
              <a:rPr lang="en-US" sz="1700" b="1" i="1" dirty="0">
                <a:effectLst/>
                <a:latin typeface="Calibri" panose="020F0502020204030204" pitchFamily="34" charset="0"/>
                <a:ea typeface="Calibri" panose="020F0502020204030204" pitchFamily="34" charset="0"/>
              </a:rPr>
              <a:t>6. The creation of a centralized list of Small Works Rosters </a:t>
            </a:r>
          </a:p>
          <a:p>
            <a:pPr lvl="1"/>
            <a:r>
              <a:rPr lang="en-US" sz="1700" b="1" i="1" dirty="0">
                <a:effectLst/>
                <a:latin typeface="Calibri" panose="020F0502020204030204" pitchFamily="34" charset="0"/>
                <a:ea typeface="Calibri" panose="020F0502020204030204" pitchFamily="34" charset="0"/>
              </a:rPr>
              <a:t>7. The creation of a list of certification/registration programs for disadvantaged businesses </a:t>
            </a:r>
          </a:p>
          <a:p>
            <a:pPr lvl="1"/>
            <a:r>
              <a:rPr lang="en-US" sz="1700" b="1" i="1" dirty="0">
                <a:effectLst/>
                <a:latin typeface="Calibri" panose="020F0502020204030204" pitchFamily="34" charset="0"/>
                <a:ea typeface="Calibri" panose="020F0502020204030204" pitchFamily="34" charset="0"/>
              </a:rPr>
              <a:t>10. A coordinated schedule for significant outreach events between public agencies and other stakeholders </a:t>
            </a:r>
          </a:p>
          <a:p>
            <a:pPr marL="457200" lvl="1" indent="0">
              <a:buNone/>
            </a:pPr>
            <a:endParaRPr lang="en-US" sz="1700" b="1" i="1"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700" b="1" i="1" dirty="0">
                <a:effectLst/>
                <a:latin typeface="Calibri" panose="020F0502020204030204" pitchFamily="34" charset="0"/>
                <a:ea typeface="Calibri" panose="020F0502020204030204" pitchFamily="34" charset="0"/>
              </a:rPr>
              <a:t>Mr. Kuruvilla recommended a friendly amendment for the Business Equity\Diverse Business Inclusion Committee to consider the recommendation as part of its efforts to develop best practices guidelines. </a:t>
            </a:r>
            <a:endParaRPr lang="en-US" sz="17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700" b="1" i="1" dirty="0">
                <a:effectLst/>
                <a:latin typeface="Calibri" panose="020F0502020204030204" pitchFamily="34" charset="0"/>
                <a:ea typeface="Calibri" panose="020F0502020204030204" pitchFamily="34" charset="0"/>
              </a:rPr>
              <a:t>The makers of the motion accepted the friendly amendment. </a:t>
            </a:r>
            <a:endParaRPr lang="en-US" sz="17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700" b="1" i="1" dirty="0">
                <a:effectLst/>
                <a:latin typeface="Calibri" panose="020F0502020204030204" pitchFamily="34" charset="0"/>
                <a:ea typeface="Calibri" panose="020F0502020204030204" pitchFamily="34" charset="0"/>
              </a:rPr>
              <a:t>A voice vote unanimously approved the motion as amended</a:t>
            </a:r>
            <a:endParaRPr lang="en-US" sz="1700" dirty="0">
              <a:effectLst/>
              <a:latin typeface="Calibri" panose="020F0502020204030204" pitchFamily="34" charset="0"/>
              <a:ea typeface="Calibri" panose="020F0502020204030204" pitchFamily="34" charset="0"/>
            </a:endParaRPr>
          </a:p>
          <a:p>
            <a:pPr lvl="1"/>
            <a:endParaRPr lang="en-US" sz="1700" dirty="0">
              <a:effectLst/>
              <a:latin typeface="Calibri" panose="020F0502020204030204" pitchFamily="34" charset="0"/>
              <a:ea typeface="Calibri" panose="020F0502020204030204" pitchFamily="34" charset="0"/>
            </a:endParaRPr>
          </a:p>
          <a:p>
            <a:endParaRPr lang="en-US" sz="1700" dirty="0"/>
          </a:p>
        </p:txBody>
      </p:sp>
      <p:sp>
        <p:nvSpPr>
          <p:cNvPr id="4" name="Slide Number Placeholder 3">
            <a:extLst>
              <a:ext uri="{FF2B5EF4-FFF2-40B4-BE49-F238E27FC236}">
                <a16:creationId xmlns:a16="http://schemas.microsoft.com/office/drawing/2014/main" id="{CA06160D-4995-456E-BAF5-03307C9877C8}"/>
              </a:ext>
            </a:extLst>
          </p:cNvPr>
          <p:cNvSpPr>
            <a:spLocks noGrp="1"/>
          </p:cNvSpPr>
          <p:nvPr>
            <p:ph type="sldNum" sz="quarter" idx="12"/>
          </p:nvPr>
        </p:nvSpPr>
        <p:spPr>
          <a:xfrm>
            <a:off x="11704320" y="6455664"/>
            <a:ext cx="448056" cy="365125"/>
          </a:xfrm>
        </p:spPr>
        <p:txBody>
          <a:bodyPr>
            <a:normAutofit/>
          </a:bodyPr>
          <a:lstStyle/>
          <a:p>
            <a:pPr>
              <a:spcAft>
                <a:spcPts val="600"/>
              </a:spcAft>
            </a:pPr>
            <a:fld id="{E410C980-786F-498E-B57D-E1E8034BDA99}" type="slidenum">
              <a:rPr lang="en-US" sz="1100">
                <a:solidFill>
                  <a:schemeClr val="tx1">
                    <a:lumMod val="50000"/>
                    <a:lumOff val="50000"/>
                  </a:schemeClr>
                </a:solidFill>
              </a:rPr>
              <a:pPr>
                <a:spcAft>
                  <a:spcPts val="600"/>
                </a:spcAft>
              </a:pPr>
              <a:t>10</a:t>
            </a:fld>
            <a:endParaRPr lang="en-US" sz="1100">
              <a:solidFill>
                <a:schemeClr val="tx1">
                  <a:lumMod val="50000"/>
                  <a:lumOff val="50000"/>
                </a:schemeClr>
              </a:solidFill>
            </a:endParaRPr>
          </a:p>
        </p:txBody>
      </p:sp>
    </p:spTree>
    <p:extLst>
      <p:ext uri="{BB962C8B-B14F-4D97-AF65-F5344CB8AC3E}">
        <p14:creationId xmlns:p14="http://schemas.microsoft.com/office/powerpoint/2010/main" val="803897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3">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3724991-42E6-4596-A215-1A4417940558}"/>
              </a:ext>
            </a:extLst>
          </p:cNvPr>
          <p:cNvSpPr>
            <a:spLocks noGrp="1"/>
          </p:cNvSpPr>
          <p:nvPr>
            <p:ph type="title"/>
          </p:nvPr>
        </p:nvSpPr>
        <p:spPr>
          <a:xfrm>
            <a:off x="640079" y="325369"/>
            <a:ext cx="5207047" cy="1956841"/>
          </a:xfrm>
        </p:spPr>
        <p:txBody>
          <a:bodyPr anchor="b">
            <a:normAutofit/>
          </a:bodyPr>
          <a:lstStyle/>
          <a:p>
            <a:r>
              <a:rPr lang="en-US" sz="5000" dirty="0"/>
              <a:t>Purpose of presentation</a:t>
            </a:r>
          </a:p>
        </p:txBody>
      </p:sp>
      <p:sp>
        <p:nvSpPr>
          <p:cNvPr id="12"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67FEADB-48F3-414E-90C5-BC5B63F6D637}"/>
              </a:ext>
            </a:extLst>
          </p:cNvPr>
          <p:cNvSpPr>
            <a:spLocks noGrp="1"/>
          </p:cNvSpPr>
          <p:nvPr>
            <p:ph idx="1"/>
          </p:nvPr>
        </p:nvSpPr>
        <p:spPr>
          <a:xfrm>
            <a:off x="640080" y="2872899"/>
            <a:ext cx="4779208" cy="3320668"/>
          </a:xfrm>
        </p:spPr>
        <p:txBody>
          <a:bodyPr>
            <a:normAutofit/>
          </a:bodyPr>
          <a:lstStyle/>
          <a:p>
            <a:pPr>
              <a:spcBef>
                <a:spcPts val="0"/>
              </a:spcBef>
            </a:pPr>
            <a:r>
              <a:rPr lang="en-US" sz="2000" dirty="0">
                <a:effectLst/>
                <a:latin typeface="Calibri" panose="020F0502020204030204" pitchFamily="34" charset="0"/>
                <a:ea typeface="Times New Roman" panose="02020603050405020304" pitchFamily="18" charset="0"/>
              </a:rPr>
              <a:t>Budget proviso has been submitted for Professional Assistance related to recommendations from CPARB study.</a:t>
            </a:r>
          </a:p>
          <a:p>
            <a:pPr>
              <a:spcBef>
                <a:spcPts val="0"/>
              </a:spcBef>
            </a:pPr>
            <a:endParaRPr lang="en-US" sz="2000" dirty="0">
              <a:latin typeface="Calibri" panose="020F0502020204030204" pitchFamily="34" charset="0"/>
              <a:ea typeface="Times New Roman" panose="02020603050405020304" pitchFamily="18" charset="0"/>
            </a:endParaRPr>
          </a:p>
          <a:p>
            <a:pPr>
              <a:spcBef>
                <a:spcPts val="0"/>
              </a:spcBef>
            </a:pPr>
            <a:r>
              <a:rPr lang="en-US" sz="2000" dirty="0">
                <a:effectLst/>
                <a:latin typeface="Calibri" panose="020F0502020204030204" pitchFamily="34" charset="0"/>
                <a:ea typeface="Times New Roman" panose="02020603050405020304" pitchFamily="18" charset="0"/>
              </a:rPr>
              <a:t>Support needed from CPARB and  CPARB’s associated legislators.</a:t>
            </a:r>
          </a:p>
          <a:p>
            <a:pPr>
              <a:spcBef>
                <a:spcPts val="0"/>
              </a:spcBef>
            </a:pPr>
            <a:endParaRPr lang="en-US" sz="2000" dirty="0">
              <a:effectLst/>
              <a:latin typeface="Calibri" panose="020F0502020204030204" pitchFamily="34" charset="0"/>
              <a:ea typeface="Times New Roman" panose="02020603050405020304" pitchFamily="18" charset="0"/>
            </a:endParaRPr>
          </a:p>
          <a:p>
            <a:pPr marL="0" marR="0" lvl="0" indent="0">
              <a:spcBef>
                <a:spcPts val="0"/>
              </a:spcBef>
              <a:spcAft>
                <a:spcPts val="0"/>
              </a:spcAft>
              <a:buNone/>
            </a:pPr>
            <a:endParaRPr lang="en-US" sz="2400" dirty="0">
              <a:effectLst/>
              <a:latin typeface="Calibri" panose="020F0502020204030204" pitchFamily="34" charset="0"/>
              <a:ea typeface="Calibri" panose="020F0502020204030204" pitchFamily="34" charset="0"/>
            </a:endParaRPr>
          </a:p>
          <a:p>
            <a:endParaRPr lang="en-US" sz="2200" dirty="0"/>
          </a:p>
        </p:txBody>
      </p:sp>
      <p:pic>
        <p:nvPicPr>
          <p:cNvPr id="6" name="Picture 5" descr="A computer and a pen on a desk&#10;&#10;Description automatically generated with low confidence">
            <a:extLst>
              <a:ext uri="{FF2B5EF4-FFF2-40B4-BE49-F238E27FC236}">
                <a16:creationId xmlns:a16="http://schemas.microsoft.com/office/drawing/2014/main" id="{7ABCF8A5-3B58-4220-987E-EC9EAD9AD978}"/>
              </a:ext>
            </a:extLst>
          </p:cNvPr>
          <p:cNvPicPr>
            <a:picLocks noChangeAspect="1"/>
          </p:cNvPicPr>
          <p:nvPr/>
        </p:nvPicPr>
        <p:blipFill rotWithShape="1">
          <a:blip r:embed="rId3">
            <a:extLst>
              <a:ext uri="{28A0092B-C50C-407E-A947-70E740481C1C}">
                <a14:useLocalDpi xmlns:a14="http://schemas.microsoft.com/office/drawing/2010/main" val="0"/>
              </a:ext>
            </a:extLst>
          </a:blip>
          <a:srcRect l="7557" r="25489" b="-1"/>
          <a:stretch/>
        </p:blipFill>
        <p:spPr>
          <a:xfrm>
            <a:off x="5483711" y="10"/>
            <a:ext cx="6706766" cy="6686501"/>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914152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29EA19E-46A4-45CB-AEF9-C0052803F5D6}"/>
              </a:ext>
            </a:extLst>
          </p:cNvPr>
          <p:cNvSpPr>
            <a:spLocks noGrp="1"/>
          </p:cNvSpPr>
          <p:nvPr>
            <p:ph type="title"/>
          </p:nvPr>
        </p:nvSpPr>
        <p:spPr>
          <a:xfrm>
            <a:off x="1383564" y="348865"/>
            <a:ext cx="9718111" cy="1576446"/>
          </a:xfrm>
        </p:spPr>
        <p:txBody>
          <a:bodyPr anchor="ctr">
            <a:normAutofit/>
          </a:bodyPr>
          <a:lstStyle/>
          <a:p>
            <a:r>
              <a:rPr lang="en-US" sz="4000" dirty="0">
                <a:solidFill>
                  <a:srgbClr val="FFFFFF"/>
                </a:solidFill>
              </a:rPr>
              <a:t>Overview of activities</a:t>
            </a:r>
          </a:p>
        </p:txBody>
      </p:sp>
      <p:graphicFrame>
        <p:nvGraphicFramePr>
          <p:cNvPr id="21" name="Content Placeholder 2">
            <a:extLst>
              <a:ext uri="{FF2B5EF4-FFF2-40B4-BE49-F238E27FC236}">
                <a16:creationId xmlns:a16="http://schemas.microsoft.com/office/drawing/2014/main" id="{CF390EF0-A49F-467B-A430-765748C250DD}"/>
              </a:ext>
            </a:extLst>
          </p:cNvPr>
          <p:cNvGraphicFramePr>
            <a:graphicFrameLocks noGrp="1"/>
          </p:cNvGraphicFramePr>
          <p:nvPr>
            <p:ph idx="1"/>
            <p:extLst>
              <p:ext uri="{D42A27DB-BD31-4B8C-83A1-F6EECF244321}">
                <p14:modId xmlns:p14="http://schemas.microsoft.com/office/powerpoint/2010/main" val="1488084177"/>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1994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B9FC38F-2632-4357-B48B-0D99172ED466}"/>
              </a:ext>
            </a:extLst>
          </p:cNvPr>
          <p:cNvSpPr>
            <a:spLocks noGrp="1"/>
          </p:cNvSpPr>
          <p:nvPr>
            <p:ph type="title"/>
          </p:nvPr>
        </p:nvSpPr>
        <p:spPr>
          <a:xfrm>
            <a:off x="466722" y="586855"/>
            <a:ext cx="3201366" cy="3387497"/>
          </a:xfrm>
        </p:spPr>
        <p:txBody>
          <a:bodyPr anchor="b">
            <a:normAutofit/>
          </a:bodyPr>
          <a:lstStyle/>
          <a:p>
            <a:pPr algn="r"/>
            <a:r>
              <a:rPr lang="en-US" sz="3100" dirty="0">
                <a:solidFill>
                  <a:srgbClr val="FFFFFF"/>
                </a:solidFill>
              </a:rPr>
              <a:t>CPARB Supported Recommendations – Maintenance Items</a:t>
            </a:r>
          </a:p>
        </p:txBody>
      </p:sp>
      <p:sp>
        <p:nvSpPr>
          <p:cNvPr id="3" name="Content Placeholder 2">
            <a:extLst>
              <a:ext uri="{FF2B5EF4-FFF2-40B4-BE49-F238E27FC236}">
                <a16:creationId xmlns:a16="http://schemas.microsoft.com/office/drawing/2014/main" id="{DED807F7-B14E-475E-9B21-50208C284132}"/>
              </a:ext>
            </a:extLst>
          </p:cNvPr>
          <p:cNvSpPr>
            <a:spLocks noGrp="1"/>
          </p:cNvSpPr>
          <p:nvPr>
            <p:ph idx="1"/>
          </p:nvPr>
        </p:nvSpPr>
        <p:spPr>
          <a:xfrm>
            <a:off x="4835711" y="972354"/>
            <a:ext cx="6555347" cy="4173686"/>
          </a:xfrm>
        </p:spPr>
        <p:txBody>
          <a:bodyPr anchor="ctr">
            <a:normAutofit/>
          </a:bodyPr>
          <a:lstStyle/>
          <a:p>
            <a:r>
              <a:rPr lang="en-US" sz="2400" i="1" dirty="0">
                <a:effectLst/>
                <a:latin typeface="Arial" panose="020B0604020202020204" pitchFamily="34" charset="0"/>
              </a:rPr>
              <a:t>Create a centralized list of Small Works rosters </a:t>
            </a:r>
          </a:p>
          <a:p>
            <a:r>
              <a:rPr lang="en-US" sz="2400" i="1" dirty="0">
                <a:effectLst/>
                <a:latin typeface="Arial" panose="020B0604020202020204" pitchFamily="34" charset="0"/>
              </a:rPr>
              <a:t>Create list of certification/registration programs for disadvantaged businesses </a:t>
            </a:r>
            <a:endParaRPr lang="en-US" sz="2400" i="0" dirty="0">
              <a:effectLst/>
              <a:latin typeface="Arial" panose="020B0604020202020204" pitchFamily="34" charset="0"/>
            </a:endParaRPr>
          </a:p>
          <a:p>
            <a:r>
              <a:rPr lang="en-US" sz="2400" i="1" dirty="0">
                <a:effectLst/>
                <a:latin typeface="Arial" panose="020B0604020202020204" pitchFamily="34" charset="0"/>
              </a:rPr>
              <a:t>Coordinate schedule for significant outreach events between public agencies and other stakeholders </a:t>
            </a:r>
          </a:p>
          <a:p>
            <a:r>
              <a:rPr lang="en-US" sz="2400" b="1" i="1" dirty="0">
                <a:effectLst/>
                <a:latin typeface="Arial" panose="020B0604020202020204" pitchFamily="34" charset="0"/>
              </a:rPr>
              <a:t>Provide professional assistance to local government for Contracting guidance and Marketing and outreach to contractors </a:t>
            </a:r>
            <a:endParaRPr lang="en-US" sz="2400" b="1" dirty="0"/>
          </a:p>
        </p:txBody>
      </p:sp>
      <p:sp>
        <p:nvSpPr>
          <p:cNvPr id="4" name="Slide Number Placeholder 3">
            <a:extLst>
              <a:ext uri="{FF2B5EF4-FFF2-40B4-BE49-F238E27FC236}">
                <a16:creationId xmlns:a16="http://schemas.microsoft.com/office/drawing/2014/main" id="{B4867F7C-BDE8-4298-8A25-1BFCDDB85419}"/>
              </a:ext>
            </a:extLst>
          </p:cNvPr>
          <p:cNvSpPr>
            <a:spLocks noGrp="1"/>
          </p:cNvSpPr>
          <p:nvPr>
            <p:ph type="sldNum" sz="quarter" idx="12"/>
          </p:nvPr>
        </p:nvSpPr>
        <p:spPr>
          <a:xfrm>
            <a:off x="11704320" y="6455664"/>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E410C980-786F-498E-B57D-E1E8034BDA99}" type="slidenum">
              <a:rPr kumimoji="0" lang="en-US" sz="11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4</a:t>
            </a:fld>
            <a:endParaRPr kumimoji="0" lang="en-US" sz="110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6342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FF4239-D8A9-4257-8F0B-3115D948091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Proviso Language</a:t>
            </a:r>
          </a:p>
        </p:txBody>
      </p:sp>
      <p:sp>
        <p:nvSpPr>
          <p:cNvPr id="3" name="Content Placeholder 2">
            <a:extLst>
              <a:ext uri="{FF2B5EF4-FFF2-40B4-BE49-F238E27FC236}">
                <a16:creationId xmlns:a16="http://schemas.microsoft.com/office/drawing/2014/main" id="{49A25874-4DBA-4211-8198-C8311920E815}"/>
              </a:ext>
            </a:extLst>
          </p:cNvPr>
          <p:cNvSpPr>
            <a:spLocks noGrp="1"/>
          </p:cNvSpPr>
          <p:nvPr>
            <p:ph idx="1"/>
          </p:nvPr>
        </p:nvSpPr>
        <p:spPr>
          <a:xfrm>
            <a:off x="4810259" y="649480"/>
            <a:ext cx="6555347" cy="5546047"/>
          </a:xfrm>
        </p:spPr>
        <p:txBody>
          <a:bodyPr anchor="ctr">
            <a:normAutofit/>
          </a:bodyPr>
          <a:lstStyle/>
          <a:p>
            <a:r>
              <a:rPr lang="en-US" sz="2400" dirty="0"/>
              <a:t>$1.4 million is provided for the department to contract with the Municipal Research and Services Center of Washington and the Washington Procurement Technical Assistance Center to provide training and technical assistance to local agencies and contractors on public works contracting, including but limited to, </a:t>
            </a:r>
          </a:p>
          <a:p>
            <a:pPr lvl="1"/>
            <a:r>
              <a:rPr lang="en-US" dirty="0"/>
              <a:t>Utilization of supplemental bidding criteria </a:t>
            </a:r>
          </a:p>
          <a:p>
            <a:pPr lvl="1"/>
            <a:r>
              <a:rPr lang="en-US" dirty="0"/>
              <a:t>Utilization of alternative public works contracting</a:t>
            </a:r>
          </a:p>
          <a:p>
            <a:pPr lvl="1"/>
            <a:r>
              <a:rPr lang="en-US" dirty="0"/>
              <a:t>Cost estimating</a:t>
            </a:r>
          </a:p>
          <a:p>
            <a:pPr lvl="1"/>
            <a:r>
              <a:rPr lang="en-US" dirty="0"/>
              <a:t>Obtaining performance and payment bonds</a:t>
            </a:r>
          </a:p>
          <a:p>
            <a:pPr lvl="1"/>
            <a:r>
              <a:rPr lang="en-US" dirty="0"/>
              <a:t>Increasing participation of women and minority owned businesses </a:t>
            </a:r>
          </a:p>
        </p:txBody>
      </p:sp>
      <p:sp>
        <p:nvSpPr>
          <p:cNvPr id="4" name="Slide Number Placeholder 3">
            <a:extLst>
              <a:ext uri="{FF2B5EF4-FFF2-40B4-BE49-F238E27FC236}">
                <a16:creationId xmlns:a16="http://schemas.microsoft.com/office/drawing/2014/main" id="{D575B7FD-5C1A-4283-B2C5-2B241F74475F}"/>
              </a:ext>
            </a:extLst>
          </p:cNvPr>
          <p:cNvSpPr>
            <a:spLocks noGrp="1"/>
          </p:cNvSpPr>
          <p:nvPr>
            <p:ph type="sldNum" sz="quarter" idx="12"/>
          </p:nvPr>
        </p:nvSpPr>
        <p:spPr>
          <a:xfrm>
            <a:off x="11704320" y="6455664"/>
            <a:ext cx="448056" cy="365125"/>
          </a:xfrm>
        </p:spPr>
        <p:txBody>
          <a:bodyPr>
            <a:normAutofit/>
          </a:bodyPr>
          <a:lstStyle/>
          <a:p>
            <a:pPr>
              <a:spcAft>
                <a:spcPts val="600"/>
              </a:spcAft>
            </a:pPr>
            <a:fld id="{E410C980-786F-498E-B57D-E1E8034BDA99}" type="slidenum">
              <a:rPr lang="en-US" sz="1100">
                <a:solidFill>
                  <a:schemeClr val="tx1">
                    <a:lumMod val="50000"/>
                    <a:lumOff val="50000"/>
                  </a:schemeClr>
                </a:solidFill>
              </a:rPr>
              <a:pPr>
                <a:spcAft>
                  <a:spcPts val="600"/>
                </a:spcAft>
              </a:pPr>
              <a:t>5</a:t>
            </a:fld>
            <a:endParaRPr lang="en-US" sz="1100">
              <a:solidFill>
                <a:schemeClr val="tx1">
                  <a:lumMod val="50000"/>
                  <a:lumOff val="50000"/>
                </a:schemeClr>
              </a:solidFill>
            </a:endParaRPr>
          </a:p>
        </p:txBody>
      </p:sp>
    </p:spTree>
    <p:extLst>
      <p:ext uri="{BB962C8B-B14F-4D97-AF65-F5344CB8AC3E}">
        <p14:creationId xmlns:p14="http://schemas.microsoft.com/office/powerpoint/2010/main" val="3804895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F1669-5132-4167-9845-D3DB668620D1}"/>
              </a:ext>
            </a:extLst>
          </p:cNvPr>
          <p:cNvSpPr>
            <a:spLocks noGrp="1"/>
          </p:cNvSpPr>
          <p:nvPr>
            <p:ph type="title"/>
          </p:nvPr>
        </p:nvSpPr>
        <p:spPr>
          <a:xfrm>
            <a:off x="1929200" y="692816"/>
            <a:ext cx="10515600" cy="1325563"/>
          </a:xfrm>
        </p:spPr>
        <p:txBody>
          <a:bodyPr/>
          <a:lstStyle/>
          <a:p>
            <a:r>
              <a:rPr lang="en-US" dirty="0"/>
              <a:t>Public Works Resource Funding</a:t>
            </a:r>
          </a:p>
        </p:txBody>
      </p:sp>
      <p:sp>
        <p:nvSpPr>
          <p:cNvPr id="4" name="Slide Number Placeholder 3">
            <a:extLst>
              <a:ext uri="{FF2B5EF4-FFF2-40B4-BE49-F238E27FC236}">
                <a16:creationId xmlns:a16="http://schemas.microsoft.com/office/drawing/2014/main" id="{33141925-233C-47DB-B5DC-2142ADB7C17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10C980-786F-498E-B57D-E1E8034BDA9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graphicFrame>
        <p:nvGraphicFramePr>
          <p:cNvPr id="5" name="Diagram 4">
            <a:extLst>
              <a:ext uri="{FF2B5EF4-FFF2-40B4-BE49-F238E27FC236}">
                <a16:creationId xmlns:a16="http://schemas.microsoft.com/office/drawing/2014/main" id="{450B6EAF-101F-468F-B150-C098A48CA11C}"/>
              </a:ext>
            </a:extLst>
          </p:cNvPr>
          <p:cNvGraphicFramePr/>
          <p:nvPr/>
        </p:nvGraphicFramePr>
        <p:xfrm>
          <a:off x="348974" y="1690688"/>
          <a:ext cx="11458713" cy="4564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7" descr="A picture containing clipart&#10;&#10;Description automatically generated">
            <a:extLst>
              <a:ext uri="{FF2B5EF4-FFF2-40B4-BE49-F238E27FC236}">
                <a16:creationId xmlns:a16="http://schemas.microsoft.com/office/drawing/2014/main" id="{C4F7C6D7-FE15-4A87-B51B-CCF14EE268B8}"/>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474694" y="2603324"/>
            <a:ext cx="1515058" cy="337100"/>
          </a:xfrm>
          <a:prstGeom prst="rect">
            <a:avLst/>
          </a:prstGeom>
        </p:spPr>
      </p:pic>
      <p:sp>
        <p:nvSpPr>
          <p:cNvPr id="9" name="TextBox 8">
            <a:extLst>
              <a:ext uri="{FF2B5EF4-FFF2-40B4-BE49-F238E27FC236}">
                <a16:creationId xmlns:a16="http://schemas.microsoft.com/office/drawing/2014/main" id="{87B7DA29-2963-4345-80D3-1FD959CDEFDD}"/>
              </a:ext>
            </a:extLst>
          </p:cNvPr>
          <p:cNvSpPr txBox="1"/>
          <p:nvPr/>
        </p:nvSpPr>
        <p:spPr>
          <a:xfrm>
            <a:off x="781109" y="3635514"/>
            <a:ext cx="3097359"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Public Agency Support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General project guidance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Supplemental criteria usage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Scoping documents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RFP process evaluation</a:t>
            </a:r>
          </a:p>
        </p:txBody>
      </p:sp>
      <p:sp>
        <p:nvSpPr>
          <p:cNvPr id="10" name="TextBox 9">
            <a:extLst>
              <a:ext uri="{FF2B5EF4-FFF2-40B4-BE49-F238E27FC236}">
                <a16:creationId xmlns:a16="http://schemas.microsoft.com/office/drawing/2014/main" id="{6C9A93B5-2538-41EE-90B4-F7BEE62FD17E}"/>
              </a:ext>
            </a:extLst>
          </p:cNvPr>
          <p:cNvSpPr txBox="1"/>
          <p:nvPr/>
        </p:nvSpPr>
        <p:spPr>
          <a:xfrm>
            <a:off x="4462669" y="3635515"/>
            <a:ext cx="3266661"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Business Technical Assistance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Solicitation process guidance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Requirements consulting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Outreach events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Marketing strategy advice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7D4BD410-7841-4D67-B2BE-70465BDFC772}"/>
              </a:ext>
            </a:extLst>
          </p:cNvPr>
          <p:cNvSpPr txBox="1"/>
          <p:nvPr/>
        </p:nvSpPr>
        <p:spPr>
          <a:xfrm>
            <a:off x="8150088" y="3635514"/>
            <a:ext cx="3622260"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M/WBE Support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Facilitate M/WBE’s/ &amp; Local Gov’t connection </a:t>
            </a: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(mentorship, apprentice)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Local Gov’t Inclusion Plans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BIPOC/WO community outreach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Language Access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86A6ED1A-EE62-46A0-BDD0-46E1F62891B7}"/>
              </a:ext>
            </a:extLst>
          </p:cNvPr>
          <p:cNvSpPr txBox="1"/>
          <p:nvPr/>
        </p:nvSpPr>
        <p:spPr>
          <a:xfrm>
            <a:off x="1236206" y="5491164"/>
            <a:ext cx="9749847" cy="40011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Funding to support additional FTE for these efforts    Coordination on inclusion efforts</a:t>
            </a:r>
          </a:p>
        </p:txBody>
      </p:sp>
      <p:sp>
        <p:nvSpPr>
          <p:cNvPr id="3" name="TextBox 2">
            <a:extLst>
              <a:ext uri="{FF2B5EF4-FFF2-40B4-BE49-F238E27FC236}">
                <a16:creationId xmlns:a16="http://schemas.microsoft.com/office/drawing/2014/main" id="{612B0CFE-0F94-43D7-9976-7836EF22DEF3}"/>
              </a:ext>
            </a:extLst>
          </p:cNvPr>
          <p:cNvSpPr txBox="1"/>
          <p:nvPr/>
        </p:nvSpPr>
        <p:spPr>
          <a:xfrm>
            <a:off x="1281262" y="92067"/>
            <a:ext cx="9830781" cy="400110"/>
          </a:xfrm>
          <a:prstGeom prst="rect">
            <a:avLst/>
          </a:prstGeom>
          <a:noFill/>
          <a:ln>
            <a:solidFill>
              <a:schemeClr val="accent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Aligning resources to support an efficient and equitable forum for Public Works Contracting</a:t>
            </a:r>
          </a:p>
        </p:txBody>
      </p:sp>
      <p:sp>
        <p:nvSpPr>
          <p:cNvPr id="7" name="Oval 6">
            <a:extLst>
              <a:ext uri="{FF2B5EF4-FFF2-40B4-BE49-F238E27FC236}">
                <a16:creationId xmlns:a16="http://schemas.microsoft.com/office/drawing/2014/main" id="{01FEC88F-A870-4930-9FA2-46390C4D023B}"/>
              </a:ext>
            </a:extLst>
          </p:cNvPr>
          <p:cNvSpPr/>
          <p:nvPr/>
        </p:nvSpPr>
        <p:spPr>
          <a:xfrm>
            <a:off x="3225923" y="602766"/>
            <a:ext cx="373621" cy="373621"/>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220FF7E2-3699-4C69-994C-645106834831}"/>
              </a:ext>
            </a:extLst>
          </p:cNvPr>
          <p:cNvSpPr/>
          <p:nvPr/>
        </p:nvSpPr>
        <p:spPr>
          <a:xfrm>
            <a:off x="3782707" y="575508"/>
            <a:ext cx="373621" cy="373621"/>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08D1C16E-9EDD-42DB-BFE1-469EEA872555}"/>
              </a:ext>
            </a:extLst>
          </p:cNvPr>
          <p:cNvSpPr/>
          <p:nvPr/>
        </p:nvSpPr>
        <p:spPr>
          <a:xfrm>
            <a:off x="4339491" y="593680"/>
            <a:ext cx="373621" cy="373621"/>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32E0004F-A33D-4A51-A6AF-0A8012403033}"/>
              </a:ext>
            </a:extLst>
          </p:cNvPr>
          <p:cNvSpPr/>
          <p:nvPr/>
        </p:nvSpPr>
        <p:spPr>
          <a:xfrm>
            <a:off x="4896275" y="584594"/>
            <a:ext cx="373621" cy="373621"/>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5E32C6A3-FB78-4DEF-897D-38B44202E8EB}"/>
              </a:ext>
            </a:extLst>
          </p:cNvPr>
          <p:cNvSpPr/>
          <p:nvPr/>
        </p:nvSpPr>
        <p:spPr>
          <a:xfrm>
            <a:off x="5453059" y="607309"/>
            <a:ext cx="373621" cy="373621"/>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Oval 16">
            <a:extLst>
              <a:ext uri="{FF2B5EF4-FFF2-40B4-BE49-F238E27FC236}">
                <a16:creationId xmlns:a16="http://schemas.microsoft.com/office/drawing/2014/main" id="{705FBD37-2336-49AF-AB69-CB11EF462FE4}"/>
              </a:ext>
            </a:extLst>
          </p:cNvPr>
          <p:cNvSpPr/>
          <p:nvPr/>
        </p:nvSpPr>
        <p:spPr>
          <a:xfrm>
            <a:off x="6009843" y="580051"/>
            <a:ext cx="373621" cy="373621"/>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Oval 17">
            <a:extLst>
              <a:ext uri="{FF2B5EF4-FFF2-40B4-BE49-F238E27FC236}">
                <a16:creationId xmlns:a16="http://schemas.microsoft.com/office/drawing/2014/main" id="{681987B9-8BD7-45E4-B9D5-E1EB96A09184}"/>
              </a:ext>
            </a:extLst>
          </p:cNvPr>
          <p:cNvSpPr/>
          <p:nvPr/>
        </p:nvSpPr>
        <p:spPr>
          <a:xfrm>
            <a:off x="6566627" y="598223"/>
            <a:ext cx="373621" cy="373621"/>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20296A1C-C8D5-4107-947C-99208A5D6B68}"/>
              </a:ext>
            </a:extLst>
          </p:cNvPr>
          <p:cNvSpPr/>
          <p:nvPr/>
        </p:nvSpPr>
        <p:spPr>
          <a:xfrm>
            <a:off x="7123411" y="589137"/>
            <a:ext cx="373621" cy="373621"/>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Oval 19">
            <a:extLst>
              <a:ext uri="{FF2B5EF4-FFF2-40B4-BE49-F238E27FC236}">
                <a16:creationId xmlns:a16="http://schemas.microsoft.com/office/drawing/2014/main" id="{4839A85F-7DE7-4227-B53E-CAEB7F83AF1A}"/>
              </a:ext>
            </a:extLst>
          </p:cNvPr>
          <p:cNvSpPr/>
          <p:nvPr/>
        </p:nvSpPr>
        <p:spPr>
          <a:xfrm>
            <a:off x="7680195" y="566422"/>
            <a:ext cx="373621" cy="373621"/>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Oval 20">
            <a:extLst>
              <a:ext uri="{FF2B5EF4-FFF2-40B4-BE49-F238E27FC236}">
                <a16:creationId xmlns:a16="http://schemas.microsoft.com/office/drawing/2014/main" id="{C388C073-AD91-43C8-80B9-C66C9E58BA3A}"/>
              </a:ext>
            </a:extLst>
          </p:cNvPr>
          <p:cNvSpPr/>
          <p:nvPr/>
        </p:nvSpPr>
        <p:spPr>
          <a:xfrm>
            <a:off x="8236979" y="561879"/>
            <a:ext cx="373621" cy="373621"/>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 name="Oval 23">
            <a:extLst>
              <a:ext uri="{FF2B5EF4-FFF2-40B4-BE49-F238E27FC236}">
                <a16:creationId xmlns:a16="http://schemas.microsoft.com/office/drawing/2014/main" id="{5F7F4782-4E3E-4E43-B19D-81D378CC37D3}"/>
              </a:ext>
            </a:extLst>
          </p:cNvPr>
          <p:cNvSpPr/>
          <p:nvPr/>
        </p:nvSpPr>
        <p:spPr>
          <a:xfrm>
            <a:off x="8793763" y="570965"/>
            <a:ext cx="373621" cy="373621"/>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 name="Oval 24">
            <a:extLst>
              <a:ext uri="{FF2B5EF4-FFF2-40B4-BE49-F238E27FC236}">
                <a16:creationId xmlns:a16="http://schemas.microsoft.com/office/drawing/2014/main" id="{45D575A8-A797-4242-8AC6-6FF085C3E0F4}"/>
              </a:ext>
            </a:extLst>
          </p:cNvPr>
          <p:cNvSpPr/>
          <p:nvPr/>
        </p:nvSpPr>
        <p:spPr>
          <a:xfrm>
            <a:off x="2669139" y="611853"/>
            <a:ext cx="373621" cy="373621"/>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2633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DD1C6D-D8AB-4EAB-BD12-7BE6C3DEC38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Collaboration with CPARB</a:t>
            </a:r>
          </a:p>
        </p:txBody>
      </p:sp>
      <p:sp>
        <p:nvSpPr>
          <p:cNvPr id="3" name="Content Placeholder 2">
            <a:extLst>
              <a:ext uri="{FF2B5EF4-FFF2-40B4-BE49-F238E27FC236}">
                <a16:creationId xmlns:a16="http://schemas.microsoft.com/office/drawing/2014/main" id="{BF665AB7-F1BF-40C6-83E2-B705FDFBF464}"/>
              </a:ext>
            </a:extLst>
          </p:cNvPr>
          <p:cNvSpPr>
            <a:spLocks noGrp="1"/>
          </p:cNvSpPr>
          <p:nvPr>
            <p:ph idx="1"/>
          </p:nvPr>
        </p:nvSpPr>
        <p:spPr>
          <a:xfrm>
            <a:off x="4810259" y="649480"/>
            <a:ext cx="6555347" cy="5546047"/>
          </a:xfrm>
        </p:spPr>
        <p:txBody>
          <a:bodyPr anchor="ctr">
            <a:normAutofit/>
          </a:bodyPr>
          <a:lstStyle/>
          <a:p>
            <a:r>
              <a:rPr lang="en-US" sz="2000" dirty="0"/>
              <a:t>Development of best practices for alternative project delivery</a:t>
            </a:r>
          </a:p>
          <a:p>
            <a:r>
              <a:rPr lang="en-US" sz="2000" dirty="0"/>
              <a:t>Dissemination of information across state and local governments</a:t>
            </a:r>
          </a:p>
          <a:p>
            <a:r>
              <a:rPr lang="en-US" sz="2000" b="1" dirty="0"/>
              <a:t>Continue work to review suggested provisions:</a:t>
            </a:r>
          </a:p>
          <a:p>
            <a:pPr lvl="1"/>
            <a:r>
              <a:rPr lang="en-US" sz="2000" dirty="0"/>
              <a:t>Small Works Roster Threshold increase from 350K to 500K within the current legislation.</a:t>
            </a:r>
          </a:p>
          <a:p>
            <a:pPr lvl="1"/>
            <a:r>
              <a:rPr lang="en-US" sz="2000" dirty="0"/>
              <a:t>Small Business definition</a:t>
            </a:r>
          </a:p>
          <a:p>
            <a:pPr lvl="1"/>
            <a:r>
              <a:rPr lang="en-US" sz="2000" dirty="0"/>
              <a:t>Notification of two small businesses</a:t>
            </a:r>
          </a:p>
          <a:p>
            <a:pPr lvl="1"/>
            <a:r>
              <a:rPr lang="en-US" sz="2000" dirty="0"/>
              <a:t>Limiting individual contracts to a single contractor to 20%</a:t>
            </a:r>
          </a:p>
          <a:p>
            <a:pPr lvl="1"/>
            <a:r>
              <a:rPr lang="en-US" sz="2000" dirty="0"/>
              <a:t>Certifications included and referenced within the legislation</a:t>
            </a:r>
          </a:p>
          <a:p>
            <a:pPr lvl="1"/>
            <a:r>
              <a:rPr lang="en-US" sz="2000" dirty="0"/>
              <a:t>Agencies to post information at OMWBE to be eligible for grants</a:t>
            </a:r>
          </a:p>
          <a:p>
            <a:pPr lvl="1"/>
            <a:endParaRPr lang="en-US" sz="2000" dirty="0"/>
          </a:p>
          <a:p>
            <a:endParaRPr lang="en-US" sz="2000" dirty="0"/>
          </a:p>
        </p:txBody>
      </p:sp>
      <p:sp>
        <p:nvSpPr>
          <p:cNvPr id="4" name="Slide Number Placeholder 3">
            <a:extLst>
              <a:ext uri="{FF2B5EF4-FFF2-40B4-BE49-F238E27FC236}">
                <a16:creationId xmlns:a16="http://schemas.microsoft.com/office/drawing/2014/main" id="{734D5D9F-5A8D-40D9-8645-3F082757E8E3}"/>
              </a:ext>
            </a:extLst>
          </p:cNvPr>
          <p:cNvSpPr>
            <a:spLocks noGrp="1"/>
          </p:cNvSpPr>
          <p:nvPr>
            <p:ph type="sldNum" sz="quarter" idx="12"/>
          </p:nvPr>
        </p:nvSpPr>
        <p:spPr>
          <a:xfrm>
            <a:off x="11704320" y="6455664"/>
            <a:ext cx="448056" cy="365125"/>
          </a:xfrm>
        </p:spPr>
        <p:txBody>
          <a:bodyPr>
            <a:normAutofit/>
          </a:bodyPr>
          <a:lstStyle/>
          <a:p>
            <a:pPr>
              <a:spcAft>
                <a:spcPts val="600"/>
              </a:spcAft>
            </a:pPr>
            <a:fld id="{E410C980-786F-498E-B57D-E1E8034BDA99}" type="slidenum">
              <a:rPr lang="en-US" sz="1100">
                <a:solidFill>
                  <a:schemeClr val="tx1">
                    <a:lumMod val="50000"/>
                    <a:lumOff val="50000"/>
                  </a:schemeClr>
                </a:solidFill>
              </a:rPr>
              <a:pPr>
                <a:spcAft>
                  <a:spcPts val="600"/>
                </a:spcAft>
              </a:pPr>
              <a:t>7</a:t>
            </a:fld>
            <a:endParaRPr lang="en-US" sz="1100">
              <a:solidFill>
                <a:schemeClr val="tx1">
                  <a:lumMod val="50000"/>
                  <a:lumOff val="50000"/>
                </a:schemeClr>
              </a:solidFill>
            </a:endParaRPr>
          </a:p>
        </p:txBody>
      </p:sp>
    </p:spTree>
    <p:extLst>
      <p:ext uri="{BB962C8B-B14F-4D97-AF65-F5344CB8AC3E}">
        <p14:creationId xmlns:p14="http://schemas.microsoft.com/office/powerpoint/2010/main" val="2212318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C7AE11-1C1E-4675-ABAD-9128079EB97D}"/>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Today’s ask</a:t>
            </a:r>
          </a:p>
        </p:txBody>
      </p:sp>
      <p:sp>
        <p:nvSpPr>
          <p:cNvPr id="3" name="Content Placeholder 2">
            <a:extLst>
              <a:ext uri="{FF2B5EF4-FFF2-40B4-BE49-F238E27FC236}">
                <a16:creationId xmlns:a16="http://schemas.microsoft.com/office/drawing/2014/main" id="{4FBFF9F1-FD86-4E23-B77D-9CCCA0D68B54}"/>
              </a:ext>
            </a:extLst>
          </p:cNvPr>
          <p:cNvSpPr>
            <a:spLocks noGrp="1"/>
          </p:cNvSpPr>
          <p:nvPr>
            <p:ph idx="1"/>
          </p:nvPr>
        </p:nvSpPr>
        <p:spPr>
          <a:xfrm>
            <a:off x="4276035" y="649480"/>
            <a:ext cx="3330995" cy="5546047"/>
          </a:xfrm>
        </p:spPr>
        <p:txBody>
          <a:bodyPr anchor="ctr">
            <a:normAutofit/>
          </a:bodyPr>
          <a:lstStyle/>
          <a:p>
            <a:pPr marL="0" indent="0">
              <a:buNone/>
            </a:pPr>
            <a:r>
              <a:rPr lang="en-US" sz="2000" dirty="0"/>
              <a:t>CPARB approve sending a letter of support for this proviso to CPARB’s associated legislators.</a:t>
            </a:r>
          </a:p>
          <a:p>
            <a:endParaRPr lang="en-US" sz="2000" dirty="0"/>
          </a:p>
        </p:txBody>
      </p:sp>
      <p:pic>
        <p:nvPicPr>
          <p:cNvPr id="6" name="Picture 5" descr="Pen placed on top of a signature line">
            <a:extLst>
              <a:ext uri="{FF2B5EF4-FFF2-40B4-BE49-F238E27FC236}">
                <a16:creationId xmlns:a16="http://schemas.microsoft.com/office/drawing/2014/main" id="{BC75857A-1FAD-4616-B8FF-A989171C680B}"/>
              </a:ext>
            </a:extLst>
          </p:cNvPr>
          <p:cNvPicPr>
            <a:picLocks noChangeAspect="1"/>
          </p:cNvPicPr>
          <p:nvPr/>
        </p:nvPicPr>
        <p:blipFill rotWithShape="1">
          <a:blip r:embed="rId2"/>
          <a:srcRect l="55079" r="5185" b="-1"/>
          <a:stretch/>
        </p:blipFill>
        <p:spPr>
          <a:xfrm>
            <a:off x="8109502" y="-37201"/>
            <a:ext cx="4082498" cy="6857990"/>
          </a:xfrm>
          <a:prstGeom prst="rect">
            <a:avLst/>
          </a:prstGeom>
        </p:spPr>
      </p:pic>
      <p:sp>
        <p:nvSpPr>
          <p:cNvPr id="4" name="Slide Number Placeholder 3">
            <a:extLst>
              <a:ext uri="{FF2B5EF4-FFF2-40B4-BE49-F238E27FC236}">
                <a16:creationId xmlns:a16="http://schemas.microsoft.com/office/drawing/2014/main" id="{5566B4FD-796C-4A88-B702-A612DF1F696A}"/>
              </a:ext>
            </a:extLst>
          </p:cNvPr>
          <p:cNvSpPr>
            <a:spLocks noGrp="1"/>
          </p:cNvSpPr>
          <p:nvPr>
            <p:ph type="sldNum" sz="quarter" idx="12"/>
          </p:nvPr>
        </p:nvSpPr>
        <p:spPr>
          <a:xfrm>
            <a:off x="11704320" y="6455664"/>
            <a:ext cx="448056" cy="365125"/>
          </a:xfrm>
        </p:spPr>
        <p:txBody>
          <a:bodyPr>
            <a:normAutofit/>
          </a:bodyPr>
          <a:lstStyle/>
          <a:p>
            <a:pPr>
              <a:spcAft>
                <a:spcPts val="600"/>
              </a:spcAft>
            </a:pPr>
            <a:fld id="{E410C980-786F-498E-B57D-E1E8034BDA99}" type="slidenum">
              <a:rPr lang="en-US" sz="1100">
                <a:solidFill>
                  <a:srgbClr val="FFFFFF"/>
                </a:solidFill>
              </a:rPr>
              <a:pPr>
                <a:spcAft>
                  <a:spcPts val="600"/>
                </a:spcAft>
              </a:pPr>
              <a:t>8</a:t>
            </a:fld>
            <a:endParaRPr lang="en-US" sz="1100">
              <a:solidFill>
                <a:srgbClr val="FFFFFF"/>
              </a:solidFill>
            </a:endParaRPr>
          </a:p>
        </p:txBody>
      </p:sp>
    </p:spTree>
    <p:extLst>
      <p:ext uri="{BB962C8B-B14F-4D97-AF65-F5344CB8AC3E}">
        <p14:creationId xmlns:p14="http://schemas.microsoft.com/office/powerpoint/2010/main" val="165598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Yellow question mark">
            <a:extLst>
              <a:ext uri="{FF2B5EF4-FFF2-40B4-BE49-F238E27FC236}">
                <a16:creationId xmlns:a16="http://schemas.microsoft.com/office/drawing/2014/main" id="{B23D8EE2-3E91-460B-9003-683E23720AFD}"/>
              </a:ext>
            </a:extLst>
          </p:cNvPr>
          <p:cNvPicPr>
            <a:picLocks noChangeAspect="1"/>
          </p:cNvPicPr>
          <p:nvPr/>
        </p:nvPicPr>
        <p:blipFill rotWithShape="1">
          <a:blip r:embed="rId2"/>
          <a:srcRect l="28794" r="-1" b="-1"/>
          <a:stretch/>
        </p:blipFill>
        <p:spPr>
          <a:xfrm>
            <a:off x="4038599" y="10"/>
            <a:ext cx="8160026" cy="6875809"/>
          </a:xfrm>
          <a:prstGeom prst="rect">
            <a:avLst/>
          </a:prstGeom>
        </p:spPr>
      </p:pic>
      <p:sp>
        <p:nvSpPr>
          <p:cNvPr id="16" name="Freeform: Shape 15">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FFE832E-B0D7-4654-9763-E7FDC746C24D}"/>
              </a:ext>
            </a:extLst>
          </p:cNvPr>
          <p:cNvSpPr>
            <a:spLocks noGrp="1"/>
          </p:cNvSpPr>
          <p:nvPr>
            <p:ph type="title"/>
          </p:nvPr>
        </p:nvSpPr>
        <p:spPr>
          <a:xfrm>
            <a:off x="534473" y="2950387"/>
            <a:ext cx="3052293" cy="3531403"/>
          </a:xfrm>
        </p:spPr>
        <p:txBody>
          <a:bodyPr vert="horz" lIns="91440" tIns="45720" rIns="91440" bIns="45720" rtlCol="0" anchor="t">
            <a:normAutofit/>
          </a:bodyPr>
          <a:lstStyle/>
          <a:p>
            <a:pPr algn="r"/>
            <a:r>
              <a:rPr lang="en-US" sz="4000">
                <a:solidFill>
                  <a:srgbClr val="FFFFFF"/>
                </a:solidFill>
              </a:rPr>
              <a:t>Questions</a:t>
            </a:r>
          </a:p>
        </p:txBody>
      </p:sp>
      <p:sp>
        <p:nvSpPr>
          <p:cNvPr id="4" name="Slide Number Placeholder 3">
            <a:extLst>
              <a:ext uri="{FF2B5EF4-FFF2-40B4-BE49-F238E27FC236}">
                <a16:creationId xmlns:a16="http://schemas.microsoft.com/office/drawing/2014/main" id="{C8EDFD59-22A8-4D4D-AC00-60B7A627F5A8}"/>
              </a:ext>
            </a:extLst>
          </p:cNvPr>
          <p:cNvSpPr>
            <a:spLocks noGrp="1"/>
          </p:cNvSpPr>
          <p:nvPr>
            <p:ph type="sldNum" sz="quarter" idx="12"/>
          </p:nvPr>
        </p:nvSpPr>
        <p:spPr>
          <a:xfrm>
            <a:off x="11704319" y="6455664"/>
            <a:ext cx="448056" cy="365125"/>
          </a:xfrm>
        </p:spPr>
        <p:txBody>
          <a:bodyPr vert="horz" lIns="91440" tIns="45720" rIns="91440" bIns="45720" rtlCol="0" anchor="ctr">
            <a:normAutofit/>
          </a:bodyPr>
          <a:lstStyle/>
          <a:p>
            <a:pPr>
              <a:spcAft>
                <a:spcPts val="600"/>
              </a:spcAft>
              <a:defRPr/>
            </a:pPr>
            <a:fld id="{E410C980-786F-498E-B57D-E1E8034BDA99}" type="slidenum">
              <a:rPr lang="en-US" sz="1100">
                <a:solidFill>
                  <a:srgbClr val="FFFFFF"/>
                </a:solidFill>
                <a:latin typeface="Calibri" panose="020F0502020204030204"/>
              </a:rPr>
              <a:pPr>
                <a:spcAft>
                  <a:spcPts val="600"/>
                </a:spcAft>
                <a:defRPr/>
              </a:pPr>
              <a:t>9</a:t>
            </a:fld>
            <a:endParaRPr lang="en-US" sz="1100">
              <a:solidFill>
                <a:srgbClr val="FFFFFF"/>
              </a:solidFill>
              <a:latin typeface="Calibri" panose="020F0502020204030204"/>
            </a:endParaRPr>
          </a:p>
        </p:txBody>
      </p:sp>
    </p:spTree>
    <p:extLst>
      <p:ext uri="{BB962C8B-B14F-4D97-AF65-F5344CB8AC3E}">
        <p14:creationId xmlns:p14="http://schemas.microsoft.com/office/powerpoint/2010/main" val="3453191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2634</TotalTime>
  <Words>562</Words>
  <Application>Microsoft Office PowerPoint</Application>
  <PresentationFormat>Widescreen</PresentationFormat>
  <Paragraphs>80</Paragraphs>
  <Slides>10</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Calibri Light</vt:lpstr>
      <vt:lpstr>Office Theme</vt:lpstr>
      <vt:lpstr>1_Office Theme</vt:lpstr>
      <vt:lpstr>Public Works Funding Request</vt:lpstr>
      <vt:lpstr>Purpose of presentation</vt:lpstr>
      <vt:lpstr>Overview of activities</vt:lpstr>
      <vt:lpstr>CPARB Supported Recommendations – Maintenance Items</vt:lpstr>
      <vt:lpstr>Proviso Language</vt:lpstr>
      <vt:lpstr>Public Works Resource Funding</vt:lpstr>
      <vt:lpstr>Collaboration with CPARB</vt:lpstr>
      <vt:lpstr>Today’s ask</vt:lpstr>
      <vt:lpstr>Questions</vt:lpstr>
      <vt:lpstr>CPARB Board Approval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Rose</dc:creator>
  <cp:lastModifiedBy>Jon Rose</cp:lastModifiedBy>
  <cp:revision>5</cp:revision>
  <dcterms:created xsi:type="dcterms:W3CDTF">2022-02-08T00:22:48Z</dcterms:created>
  <dcterms:modified xsi:type="dcterms:W3CDTF">2022-02-09T20:37:59Z</dcterms:modified>
</cp:coreProperties>
</file>