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320" r:id="rId3"/>
    <p:sldId id="294" r:id="rId4"/>
    <p:sldId id="316" r:id="rId5"/>
    <p:sldId id="317" r:id="rId6"/>
    <p:sldId id="325" r:id="rId7"/>
    <p:sldId id="300" r:id="rId8"/>
    <p:sldId id="326" r:id="rId9"/>
    <p:sldId id="271" r:id="rId10"/>
    <p:sldId id="327" r:id="rId11"/>
    <p:sldId id="290" r:id="rId12"/>
    <p:sldId id="32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C"/>
    <a:srgbClr val="C7D4ED"/>
    <a:srgbClr val="9DC3E6"/>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9" autoAdjust="0"/>
    <p:restoredTop sz="97557" autoAdjust="0"/>
  </p:normalViewPr>
  <p:slideViewPr>
    <p:cSldViewPr snapToGrid="0">
      <p:cViewPr varScale="1">
        <p:scale>
          <a:sx n="157" d="100"/>
          <a:sy n="157" d="100"/>
        </p:scale>
        <p:origin x="21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5F3E2-DB91-4679-AB85-F46297E6A9DC}" type="doc">
      <dgm:prSet loTypeId="urn:microsoft.com/office/officeart/2018/5/layout/IconCircle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01B25893-696E-41B5-99BE-DE21B8F00E94}">
      <dgm:prSet/>
      <dgm:spPr/>
      <dgm:t>
        <a:bodyPr/>
        <a:lstStyle/>
        <a:p>
          <a:pPr>
            <a:defRPr cap="all"/>
          </a:pPr>
          <a:r>
            <a:rPr lang="en-US" dirty="0"/>
            <a:t>Project Process</a:t>
          </a:r>
        </a:p>
      </dgm:t>
    </dgm:pt>
    <dgm:pt modelId="{89DA7FE1-1458-4555-9034-E8D783525A01}" type="parTrans" cxnId="{B066C289-E5F2-425E-950A-E5E77937E658}">
      <dgm:prSet/>
      <dgm:spPr/>
      <dgm:t>
        <a:bodyPr/>
        <a:lstStyle/>
        <a:p>
          <a:endParaRPr lang="en-US"/>
        </a:p>
      </dgm:t>
    </dgm:pt>
    <dgm:pt modelId="{1B04AA4F-F986-40EF-9BA8-3492C20FDDE7}" type="sibTrans" cxnId="{B066C289-E5F2-425E-950A-E5E77937E658}">
      <dgm:prSet/>
      <dgm:spPr/>
      <dgm:t>
        <a:bodyPr/>
        <a:lstStyle/>
        <a:p>
          <a:endParaRPr lang="en-US"/>
        </a:p>
      </dgm:t>
    </dgm:pt>
    <dgm:pt modelId="{8DADA9DE-2CFF-4722-9148-2319BBF91F37}">
      <dgm:prSet/>
      <dgm:spPr/>
      <dgm:t>
        <a:bodyPr/>
        <a:lstStyle/>
        <a:p>
          <a:pPr>
            <a:defRPr cap="all"/>
          </a:pPr>
          <a:r>
            <a:rPr lang="en-US" dirty="0"/>
            <a:t>Project Scope</a:t>
          </a:r>
        </a:p>
      </dgm:t>
    </dgm:pt>
    <dgm:pt modelId="{F1B907B8-2339-4EB2-9CF0-EA5856EADF43}" type="parTrans" cxnId="{DA673CDD-F943-4145-8BA8-CE1B64313BCE}">
      <dgm:prSet/>
      <dgm:spPr/>
      <dgm:t>
        <a:bodyPr/>
        <a:lstStyle/>
        <a:p>
          <a:endParaRPr lang="en-US"/>
        </a:p>
      </dgm:t>
    </dgm:pt>
    <dgm:pt modelId="{63E17503-6482-479D-B40B-BC70E1C1E03F}" type="sibTrans" cxnId="{DA673CDD-F943-4145-8BA8-CE1B64313BCE}">
      <dgm:prSet/>
      <dgm:spPr/>
      <dgm:t>
        <a:bodyPr/>
        <a:lstStyle/>
        <a:p>
          <a:endParaRPr lang="en-US"/>
        </a:p>
      </dgm:t>
    </dgm:pt>
    <dgm:pt modelId="{D6EFCC2D-1EE9-436F-954E-C7722FE920B1}">
      <dgm:prSet/>
      <dgm:spPr/>
      <dgm:t>
        <a:bodyPr/>
        <a:lstStyle/>
        <a:p>
          <a:pPr>
            <a:defRPr cap="all"/>
          </a:pPr>
          <a:r>
            <a:rPr lang="en-US" dirty="0"/>
            <a:t>Next Steps</a:t>
          </a:r>
        </a:p>
      </dgm:t>
    </dgm:pt>
    <dgm:pt modelId="{FEFD7949-3D87-4EFB-8A69-36EED33E48F7}" type="parTrans" cxnId="{C6F17CB2-2D85-4B01-9A62-96F681A144E4}">
      <dgm:prSet/>
      <dgm:spPr/>
      <dgm:t>
        <a:bodyPr/>
        <a:lstStyle/>
        <a:p>
          <a:endParaRPr lang="en-US"/>
        </a:p>
      </dgm:t>
    </dgm:pt>
    <dgm:pt modelId="{F63223C7-962D-4BC8-9CC3-8200364FD3F6}" type="sibTrans" cxnId="{C6F17CB2-2D85-4B01-9A62-96F681A144E4}">
      <dgm:prSet/>
      <dgm:spPr/>
      <dgm:t>
        <a:bodyPr/>
        <a:lstStyle/>
        <a:p>
          <a:endParaRPr lang="en-US"/>
        </a:p>
      </dgm:t>
    </dgm:pt>
    <dgm:pt modelId="{13197B5A-4503-405A-8BF6-1C9EDB4105C9}" type="pres">
      <dgm:prSet presAssocID="{1095F3E2-DB91-4679-AB85-F46297E6A9DC}" presName="root" presStyleCnt="0">
        <dgm:presLayoutVars>
          <dgm:dir/>
          <dgm:resizeHandles val="exact"/>
        </dgm:presLayoutVars>
      </dgm:prSet>
      <dgm:spPr/>
    </dgm:pt>
    <dgm:pt modelId="{03059EDC-F5AC-466A-BA5D-A5CA81AAF00C}" type="pres">
      <dgm:prSet presAssocID="{8DADA9DE-2CFF-4722-9148-2319BBF91F37}" presName="compNode" presStyleCnt="0"/>
      <dgm:spPr/>
    </dgm:pt>
    <dgm:pt modelId="{A45A0C1F-051F-4EFD-8049-967D97B8E377}" type="pres">
      <dgm:prSet presAssocID="{8DADA9DE-2CFF-4722-9148-2319BBF91F37}" presName="iconBgRect" presStyleLbl="bgShp" presStyleIdx="0" presStyleCnt="3"/>
      <dgm:spPr/>
    </dgm:pt>
    <dgm:pt modelId="{39EA10CD-677C-45FF-BF71-EDB32C0866C6}" type="pres">
      <dgm:prSet presAssocID="{8DADA9DE-2CFF-4722-9148-2319BBF91F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8B940CF3-6BEC-48DC-985B-EAA00E69FF13}" type="pres">
      <dgm:prSet presAssocID="{8DADA9DE-2CFF-4722-9148-2319BBF91F37}" presName="spaceRect" presStyleCnt="0"/>
      <dgm:spPr/>
    </dgm:pt>
    <dgm:pt modelId="{C39F929E-80E5-4CE4-A1D5-E3A21CB047BE}" type="pres">
      <dgm:prSet presAssocID="{8DADA9DE-2CFF-4722-9148-2319BBF91F37}" presName="textRect" presStyleLbl="revTx" presStyleIdx="0" presStyleCnt="3" custScaleX="142524">
        <dgm:presLayoutVars>
          <dgm:chMax val="1"/>
          <dgm:chPref val="1"/>
        </dgm:presLayoutVars>
      </dgm:prSet>
      <dgm:spPr/>
    </dgm:pt>
    <dgm:pt modelId="{BC5184D0-D412-4266-8372-4B9883D86A87}" type="pres">
      <dgm:prSet presAssocID="{63E17503-6482-479D-B40B-BC70E1C1E03F}" presName="sibTrans" presStyleCnt="0"/>
      <dgm:spPr/>
    </dgm:pt>
    <dgm:pt modelId="{0C119EEB-B4BC-4524-9511-544C2EF73073}" type="pres">
      <dgm:prSet presAssocID="{01B25893-696E-41B5-99BE-DE21B8F00E94}" presName="compNode" presStyleCnt="0"/>
      <dgm:spPr/>
    </dgm:pt>
    <dgm:pt modelId="{01FA745D-DEF7-4844-93FF-B93089E98415}" type="pres">
      <dgm:prSet presAssocID="{01B25893-696E-41B5-99BE-DE21B8F00E94}" presName="iconBgRect" presStyleLbl="bgShp" presStyleIdx="1" presStyleCnt="3"/>
      <dgm:spPr/>
    </dgm:pt>
    <dgm:pt modelId="{66DB956E-6E68-4C5D-96AB-700827122B93}" type="pres">
      <dgm:prSet presAssocID="{01B25893-696E-41B5-99BE-DE21B8F00E94}"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C8DA0753-E080-4729-B099-5A55773714E7}" type="pres">
      <dgm:prSet presAssocID="{01B25893-696E-41B5-99BE-DE21B8F00E94}" presName="spaceRect" presStyleCnt="0"/>
      <dgm:spPr/>
    </dgm:pt>
    <dgm:pt modelId="{0ADDD0A9-2298-46C9-8CC7-34418FA44344}" type="pres">
      <dgm:prSet presAssocID="{01B25893-696E-41B5-99BE-DE21B8F00E94}" presName="textRect" presStyleLbl="revTx" presStyleIdx="1" presStyleCnt="3" custScaleX="100000">
        <dgm:presLayoutVars>
          <dgm:chMax val="1"/>
          <dgm:chPref val="1"/>
        </dgm:presLayoutVars>
      </dgm:prSet>
      <dgm:spPr/>
    </dgm:pt>
    <dgm:pt modelId="{EFC12177-385D-43CB-805B-2488FC816D8B}" type="pres">
      <dgm:prSet presAssocID="{1B04AA4F-F986-40EF-9BA8-3492C20FDDE7}" presName="sibTrans" presStyleCnt="0"/>
      <dgm:spPr/>
    </dgm:pt>
    <dgm:pt modelId="{CF01D964-40D1-49B8-9F02-4630870BA5FD}" type="pres">
      <dgm:prSet presAssocID="{D6EFCC2D-1EE9-436F-954E-C7722FE920B1}" presName="compNode" presStyleCnt="0"/>
      <dgm:spPr/>
    </dgm:pt>
    <dgm:pt modelId="{1DFC234A-5EE2-425F-8941-2CA3CFF3F46A}" type="pres">
      <dgm:prSet presAssocID="{D6EFCC2D-1EE9-436F-954E-C7722FE920B1}" presName="iconBgRect" presStyleLbl="bgShp" presStyleIdx="2" presStyleCnt="3"/>
      <dgm:spPr/>
    </dgm:pt>
    <dgm:pt modelId="{F98A9E68-AA56-4E89-9D7D-06E2E7FBBFB7}" type="pres">
      <dgm:prSet presAssocID="{D6EFCC2D-1EE9-436F-954E-C7722FE920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prints"/>
        </a:ext>
      </dgm:extLst>
    </dgm:pt>
    <dgm:pt modelId="{ED564B31-E15E-4026-B0E6-C9DB0DCA9020}" type="pres">
      <dgm:prSet presAssocID="{D6EFCC2D-1EE9-436F-954E-C7722FE920B1}" presName="spaceRect" presStyleCnt="0"/>
      <dgm:spPr/>
    </dgm:pt>
    <dgm:pt modelId="{45D477DF-B20A-4603-90AD-859F6305A5E6}" type="pres">
      <dgm:prSet presAssocID="{D6EFCC2D-1EE9-436F-954E-C7722FE920B1}" presName="textRect" presStyleLbl="revTx" presStyleIdx="2" presStyleCnt="3" custScaleX="100000">
        <dgm:presLayoutVars>
          <dgm:chMax val="1"/>
          <dgm:chPref val="1"/>
        </dgm:presLayoutVars>
      </dgm:prSet>
      <dgm:spPr/>
    </dgm:pt>
  </dgm:ptLst>
  <dgm:cxnLst>
    <dgm:cxn modelId="{AF89E003-7FD5-40CF-849B-1578ACD6C016}" type="presOf" srcId="{01B25893-696E-41B5-99BE-DE21B8F00E94}" destId="{0ADDD0A9-2298-46C9-8CC7-34418FA44344}" srcOrd="0" destOrd="0" presId="urn:microsoft.com/office/officeart/2018/5/layout/IconCircleLabelList"/>
    <dgm:cxn modelId="{97BE8A7E-3101-4E78-8EFC-3B48C27E897F}" type="presOf" srcId="{D6EFCC2D-1EE9-436F-954E-C7722FE920B1}" destId="{45D477DF-B20A-4603-90AD-859F6305A5E6}" srcOrd="0" destOrd="0" presId="urn:microsoft.com/office/officeart/2018/5/layout/IconCircleLabelList"/>
    <dgm:cxn modelId="{B066C289-E5F2-425E-950A-E5E77937E658}" srcId="{1095F3E2-DB91-4679-AB85-F46297E6A9DC}" destId="{01B25893-696E-41B5-99BE-DE21B8F00E94}" srcOrd="1" destOrd="0" parTransId="{89DA7FE1-1458-4555-9034-E8D783525A01}" sibTransId="{1B04AA4F-F986-40EF-9BA8-3492C20FDDE7}"/>
    <dgm:cxn modelId="{C6F17CB2-2D85-4B01-9A62-96F681A144E4}" srcId="{1095F3E2-DB91-4679-AB85-F46297E6A9DC}" destId="{D6EFCC2D-1EE9-436F-954E-C7722FE920B1}" srcOrd="2" destOrd="0" parTransId="{FEFD7949-3D87-4EFB-8A69-36EED33E48F7}" sibTransId="{F63223C7-962D-4BC8-9CC3-8200364FD3F6}"/>
    <dgm:cxn modelId="{E60777C1-9902-47F0-AE2C-5AA180A704D7}" type="presOf" srcId="{1095F3E2-DB91-4679-AB85-F46297E6A9DC}" destId="{13197B5A-4503-405A-8BF6-1C9EDB4105C9}" srcOrd="0" destOrd="0" presId="urn:microsoft.com/office/officeart/2018/5/layout/IconCircleLabelList"/>
    <dgm:cxn modelId="{4F3B3DD9-9EC9-4615-B43A-71215FF5D5A6}" type="presOf" srcId="{8DADA9DE-2CFF-4722-9148-2319BBF91F37}" destId="{C39F929E-80E5-4CE4-A1D5-E3A21CB047BE}" srcOrd="0" destOrd="0" presId="urn:microsoft.com/office/officeart/2018/5/layout/IconCircleLabelList"/>
    <dgm:cxn modelId="{DA673CDD-F943-4145-8BA8-CE1B64313BCE}" srcId="{1095F3E2-DB91-4679-AB85-F46297E6A9DC}" destId="{8DADA9DE-2CFF-4722-9148-2319BBF91F37}" srcOrd="0" destOrd="0" parTransId="{F1B907B8-2339-4EB2-9CF0-EA5856EADF43}" sibTransId="{63E17503-6482-479D-B40B-BC70E1C1E03F}"/>
    <dgm:cxn modelId="{A8889DD2-8B08-441F-B375-A472E345A935}" type="presParOf" srcId="{13197B5A-4503-405A-8BF6-1C9EDB4105C9}" destId="{03059EDC-F5AC-466A-BA5D-A5CA81AAF00C}" srcOrd="0" destOrd="0" presId="urn:microsoft.com/office/officeart/2018/5/layout/IconCircleLabelList"/>
    <dgm:cxn modelId="{183596F6-5B29-4D82-AD2D-4A566199D7F5}" type="presParOf" srcId="{03059EDC-F5AC-466A-BA5D-A5CA81AAF00C}" destId="{A45A0C1F-051F-4EFD-8049-967D97B8E377}" srcOrd="0" destOrd="0" presId="urn:microsoft.com/office/officeart/2018/5/layout/IconCircleLabelList"/>
    <dgm:cxn modelId="{2D9F98E6-BADD-4C1F-B18B-4CAC8BF0FD29}" type="presParOf" srcId="{03059EDC-F5AC-466A-BA5D-A5CA81AAF00C}" destId="{39EA10CD-677C-45FF-BF71-EDB32C0866C6}" srcOrd="1" destOrd="0" presId="urn:microsoft.com/office/officeart/2018/5/layout/IconCircleLabelList"/>
    <dgm:cxn modelId="{38974FD2-F078-4CB0-947B-98DE8221FE0F}" type="presParOf" srcId="{03059EDC-F5AC-466A-BA5D-A5CA81AAF00C}" destId="{8B940CF3-6BEC-48DC-985B-EAA00E69FF13}" srcOrd="2" destOrd="0" presId="urn:microsoft.com/office/officeart/2018/5/layout/IconCircleLabelList"/>
    <dgm:cxn modelId="{948912B2-AB9D-4403-ACB8-614C9148F7E9}" type="presParOf" srcId="{03059EDC-F5AC-466A-BA5D-A5CA81AAF00C}" destId="{C39F929E-80E5-4CE4-A1D5-E3A21CB047BE}" srcOrd="3" destOrd="0" presId="urn:microsoft.com/office/officeart/2018/5/layout/IconCircleLabelList"/>
    <dgm:cxn modelId="{1C8E74ED-9766-45D4-80B3-5B51FF88B8D0}" type="presParOf" srcId="{13197B5A-4503-405A-8BF6-1C9EDB4105C9}" destId="{BC5184D0-D412-4266-8372-4B9883D86A87}" srcOrd="1" destOrd="0" presId="urn:microsoft.com/office/officeart/2018/5/layout/IconCircleLabelList"/>
    <dgm:cxn modelId="{B796754F-7E15-42ED-965F-0E20911C91CE}" type="presParOf" srcId="{13197B5A-4503-405A-8BF6-1C9EDB4105C9}" destId="{0C119EEB-B4BC-4524-9511-544C2EF73073}" srcOrd="2" destOrd="0" presId="urn:microsoft.com/office/officeart/2018/5/layout/IconCircleLabelList"/>
    <dgm:cxn modelId="{BFDCC3BD-CC2A-4F52-BBBA-0570E1C17B02}" type="presParOf" srcId="{0C119EEB-B4BC-4524-9511-544C2EF73073}" destId="{01FA745D-DEF7-4844-93FF-B93089E98415}" srcOrd="0" destOrd="0" presId="urn:microsoft.com/office/officeart/2018/5/layout/IconCircleLabelList"/>
    <dgm:cxn modelId="{1BE68F7F-B8D6-4AC5-9984-29A5FB5A59CC}" type="presParOf" srcId="{0C119EEB-B4BC-4524-9511-544C2EF73073}" destId="{66DB956E-6E68-4C5D-96AB-700827122B93}" srcOrd="1" destOrd="0" presId="urn:microsoft.com/office/officeart/2018/5/layout/IconCircleLabelList"/>
    <dgm:cxn modelId="{AF5C22B6-7595-4AA4-97DD-C1AEB38FBEB1}" type="presParOf" srcId="{0C119EEB-B4BC-4524-9511-544C2EF73073}" destId="{C8DA0753-E080-4729-B099-5A55773714E7}" srcOrd="2" destOrd="0" presId="urn:microsoft.com/office/officeart/2018/5/layout/IconCircleLabelList"/>
    <dgm:cxn modelId="{EB4C4ACA-085F-4E86-8164-F84F7E4D8DAB}" type="presParOf" srcId="{0C119EEB-B4BC-4524-9511-544C2EF73073}" destId="{0ADDD0A9-2298-46C9-8CC7-34418FA44344}" srcOrd="3" destOrd="0" presId="urn:microsoft.com/office/officeart/2018/5/layout/IconCircleLabelList"/>
    <dgm:cxn modelId="{82E3ACEF-1506-4EBF-947C-80AA57138221}" type="presParOf" srcId="{13197B5A-4503-405A-8BF6-1C9EDB4105C9}" destId="{EFC12177-385D-43CB-805B-2488FC816D8B}" srcOrd="3" destOrd="0" presId="urn:microsoft.com/office/officeart/2018/5/layout/IconCircleLabelList"/>
    <dgm:cxn modelId="{1E453634-D899-4A49-8795-8CB414680E8F}" type="presParOf" srcId="{13197B5A-4503-405A-8BF6-1C9EDB4105C9}" destId="{CF01D964-40D1-49B8-9F02-4630870BA5FD}" srcOrd="4" destOrd="0" presId="urn:microsoft.com/office/officeart/2018/5/layout/IconCircleLabelList"/>
    <dgm:cxn modelId="{5F83A2A2-B49D-4CFB-932C-FEC8C1CBBAC1}" type="presParOf" srcId="{CF01D964-40D1-49B8-9F02-4630870BA5FD}" destId="{1DFC234A-5EE2-425F-8941-2CA3CFF3F46A}" srcOrd="0" destOrd="0" presId="urn:microsoft.com/office/officeart/2018/5/layout/IconCircleLabelList"/>
    <dgm:cxn modelId="{CB6B58AC-F9C3-4CE9-9EA6-705B134A53C4}" type="presParOf" srcId="{CF01D964-40D1-49B8-9F02-4630870BA5FD}" destId="{F98A9E68-AA56-4E89-9D7D-06E2E7FBBFB7}" srcOrd="1" destOrd="0" presId="urn:microsoft.com/office/officeart/2018/5/layout/IconCircleLabelList"/>
    <dgm:cxn modelId="{0B0681B7-F2B0-4C3E-AA94-4046C7938CD3}" type="presParOf" srcId="{CF01D964-40D1-49B8-9F02-4630870BA5FD}" destId="{ED564B31-E15E-4026-B0E6-C9DB0DCA9020}" srcOrd="2" destOrd="0" presId="urn:microsoft.com/office/officeart/2018/5/layout/IconCircleLabelList"/>
    <dgm:cxn modelId="{9662304C-72FC-426F-8807-3ACBE6F64745}" type="presParOf" srcId="{CF01D964-40D1-49B8-9F02-4630870BA5FD}" destId="{45D477DF-B20A-4603-90AD-859F6305A5E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8F2022-0234-433A-A3FA-D3EBC6DADE41}"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US"/>
        </a:p>
      </dgm:t>
    </dgm:pt>
    <dgm:pt modelId="{464B1486-70A3-41FE-94F7-5FE0F18A88EE}">
      <dgm:prSet phldrT="[Text]" custT="1"/>
      <dgm:spPr/>
      <dgm:t>
        <a:bodyPr/>
        <a:lstStyle/>
        <a:p>
          <a:r>
            <a:rPr lang="en-US" sz="1600" dirty="0"/>
            <a:t>Stakeholder Interviews</a:t>
          </a:r>
        </a:p>
      </dgm:t>
    </dgm:pt>
    <dgm:pt modelId="{24432995-8A07-4826-9EED-7DD3C3C2A49F}" type="parTrans" cxnId="{B6928BF6-9FED-485F-9410-1D3A17437687}">
      <dgm:prSet/>
      <dgm:spPr/>
      <dgm:t>
        <a:bodyPr/>
        <a:lstStyle/>
        <a:p>
          <a:endParaRPr lang="en-US"/>
        </a:p>
      </dgm:t>
    </dgm:pt>
    <dgm:pt modelId="{F65058DC-297D-4166-A5E1-187A1AA2B045}" type="sibTrans" cxnId="{B6928BF6-9FED-485F-9410-1D3A17437687}">
      <dgm:prSet/>
      <dgm:spPr/>
      <dgm:t>
        <a:bodyPr/>
        <a:lstStyle/>
        <a:p>
          <a:endParaRPr lang="en-US"/>
        </a:p>
      </dgm:t>
    </dgm:pt>
    <dgm:pt modelId="{D7DD885E-2964-43C6-9DD2-FBB66B6C3A01}">
      <dgm:prSet custT="1"/>
      <dgm:spPr/>
      <dgm:t>
        <a:bodyPr/>
        <a:lstStyle/>
        <a:p>
          <a:r>
            <a:rPr lang="en-US" sz="1600" dirty="0"/>
            <a:t>Public Works Data Analysis</a:t>
          </a:r>
        </a:p>
      </dgm:t>
    </dgm:pt>
    <dgm:pt modelId="{28D91DDF-A313-4535-B1B4-C8FBA311C9E0}" type="parTrans" cxnId="{EFFE82EF-988B-420E-8486-DA859A2F0E9D}">
      <dgm:prSet/>
      <dgm:spPr/>
      <dgm:t>
        <a:bodyPr/>
        <a:lstStyle/>
        <a:p>
          <a:endParaRPr lang="en-US"/>
        </a:p>
      </dgm:t>
    </dgm:pt>
    <dgm:pt modelId="{046BE0F2-3C97-4717-B730-A068E80E5A57}" type="sibTrans" cxnId="{EFFE82EF-988B-420E-8486-DA859A2F0E9D}">
      <dgm:prSet/>
      <dgm:spPr/>
      <dgm:t>
        <a:bodyPr/>
        <a:lstStyle/>
        <a:p>
          <a:endParaRPr lang="en-US"/>
        </a:p>
      </dgm:t>
    </dgm:pt>
    <dgm:pt modelId="{CC149909-8779-4757-B655-B3D39365EF5D}">
      <dgm:prSet custT="1"/>
      <dgm:spPr/>
      <dgm:t>
        <a:bodyPr/>
        <a:lstStyle/>
        <a:p>
          <a:r>
            <a:rPr lang="en-US" sz="1600" dirty="0"/>
            <a:t>Survey of Agencies</a:t>
          </a:r>
        </a:p>
      </dgm:t>
    </dgm:pt>
    <dgm:pt modelId="{6AB0A039-1450-41F5-AEB2-0DA9704BEAC1}" type="parTrans" cxnId="{F0999A76-8489-493A-AF8E-5A596566708B}">
      <dgm:prSet/>
      <dgm:spPr/>
      <dgm:t>
        <a:bodyPr/>
        <a:lstStyle/>
        <a:p>
          <a:endParaRPr lang="en-US"/>
        </a:p>
      </dgm:t>
    </dgm:pt>
    <dgm:pt modelId="{765E69F5-2D7A-457D-BCB2-B1FEC4FE6AAE}" type="sibTrans" cxnId="{F0999A76-8489-493A-AF8E-5A596566708B}">
      <dgm:prSet/>
      <dgm:spPr/>
      <dgm:t>
        <a:bodyPr/>
        <a:lstStyle/>
        <a:p>
          <a:endParaRPr lang="en-US"/>
        </a:p>
      </dgm:t>
    </dgm:pt>
    <dgm:pt modelId="{1A6A0E19-AD91-4C04-8C9C-4CA8640E3004}">
      <dgm:prSet custT="1"/>
      <dgm:spPr/>
      <dgm:t>
        <a:bodyPr/>
        <a:lstStyle/>
        <a:p>
          <a:r>
            <a:rPr lang="en-US" sz="1800" dirty="0">
              <a:solidFill>
                <a:schemeClr val="bg1"/>
              </a:solidFill>
            </a:rPr>
            <a:t>Report Development</a:t>
          </a:r>
        </a:p>
      </dgm:t>
    </dgm:pt>
    <dgm:pt modelId="{10285684-9598-416B-8B06-F961617C1749}" type="parTrans" cxnId="{4E9BDB34-3C1B-4843-BF9F-5CA3ECCC7E19}">
      <dgm:prSet/>
      <dgm:spPr/>
      <dgm:t>
        <a:bodyPr/>
        <a:lstStyle/>
        <a:p>
          <a:endParaRPr lang="en-US"/>
        </a:p>
      </dgm:t>
    </dgm:pt>
    <dgm:pt modelId="{EAA73D2A-A797-41C1-A2D1-FD1AC1B9F7DD}" type="sibTrans" cxnId="{4E9BDB34-3C1B-4843-BF9F-5CA3ECCC7E19}">
      <dgm:prSet/>
      <dgm:spPr/>
      <dgm:t>
        <a:bodyPr/>
        <a:lstStyle/>
        <a:p>
          <a:endParaRPr lang="en-US"/>
        </a:p>
      </dgm:t>
    </dgm:pt>
    <dgm:pt modelId="{E3450C93-D199-4912-B239-D9FD4C9968A8}" type="pres">
      <dgm:prSet presAssocID="{8F8F2022-0234-433A-A3FA-D3EBC6DADE41}" presName="Name0" presStyleCnt="0">
        <dgm:presLayoutVars>
          <dgm:chMax val="4"/>
          <dgm:resizeHandles val="exact"/>
        </dgm:presLayoutVars>
      </dgm:prSet>
      <dgm:spPr/>
    </dgm:pt>
    <dgm:pt modelId="{C491AD39-1436-4B6E-B677-CD89725E3629}" type="pres">
      <dgm:prSet presAssocID="{8F8F2022-0234-433A-A3FA-D3EBC6DADE41}" presName="ellipse" presStyleLbl="trBgShp" presStyleIdx="0" presStyleCnt="1"/>
      <dgm:spPr/>
    </dgm:pt>
    <dgm:pt modelId="{746C056C-881D-4CB9-A37D-73E018B5F8D1}" type="pres">
      <dgm:prSet presAssocID="{8F8F2022-0234-433A-A3FA-D3EBC6DADE41}" presName="arrow1" presStyleLbl="fgShp" presStyleIdx="0" presStyleCnt="1"/>
      <dgm:spPr/>
    </dgm:pt>
    <dgm:pt modelId="{6855D1E0-DD90-4509-93DB-3472E6E3E5B4}" type="pres">
      <dgm:prSet presAssocID="{8F8F2022-0234-433A-A3FA-D3EBC6DADE41}" presName="rectangle" presStyleLbl="revTx" presStyleIdx="0" presStyleCnt="1">
        <dgm:presLayoutVars>
          <dgm:bulletEnabled val="1"/>
        </dgm:presLayoutVars>
      </dgm:prSet>
      <dgm:spPr/>
    </dgm:pt>
    <dgm:pt modelId="{577F0F40-3432-499A-9930-B752E646A810}" type="pres">
      <dgm:prSet presAssocID="{D7DD885E-2964-43C6-9DD2-FBB66B6C3A01}" presName="item1" presStyleLbl="node1" presStyleIdx="0" presStyleCnt="3" custScaleX="104935" custScaleY="104935" custLinFactNeighborX="1207">
        <dgm:presLayoutVars>
          <dgm:bulletEnabled val="1"/>
        </dgm:presLayoutVars>
      </dgm:prSet>
      <dgm:spPr/>
    </dgm:pt>
    <dgm:pt modelId="{469F86CF-D654-4E88-91E2-A924FAD0B287}" type="pres">
      <dgm:prSet presAssocID="{CC149909-8779-4757-B655-B3D39365EF5D}" presName="item2" presStyleLbl="node1" presStyleIdx="1" presStyleCnt="3">
        <dgm:presLayoutVars>
          <dgm:bulletEnabled val="1"/>
        </dgm:presLayoutVars>
      </dgm:prSet>
      <dgm:spPr/>
    </dgm:pt>
    <dgm:pt modelId="{AC8BE873-EF1B-4A1D-8E72-A4CC82159F46}" type="pres">
      <dgm:prSet presAssocID="{1A6A0E19-AD91-4C04-8C9C-4CA8640E3004}" presName="item3" presStyleLbl="node1" presStyleIdx="2" presStyleCnt="3">
        <dgm:presLayoutVars>
          <dgm:bulletEnabled val="1"/>
        </dgm:presLayoutVars>
      </dgm:prSet>
      <dgm:spPr/>
    </dgm:pt>
    <dgm:pt modelId="{23B8EC4C-7F06-4704-8054-2B3FEFA6616C}" type="pres">
      <dgm:prSet presAssocID="{8F8F2022-0234-433A-A3FA-D3EBC6DADE41}" presName="funnel" presStyleLbl="trAlignAcc1" presStyleIdx="0" presStyleCnt="1" custLinFactNeighborX="-249" custLinFactNeighborY="-1216"/>
      <dgm:spPr/>
    </dgm:pt>
  </dgm:ptLst>
  <dgm:cxnLst>
    <dgm:cxn modelId="{4E9BDB34-3C1B-4843-BF9F-5CA3ECCC7E19}" srcId="{8F8F2022-0234-433A-A3FA-D3EBC6DADE41}" destId="{1A6A0E19-AD91-4C04-8C9C-4CA8640E3004}" srcOrd="3" destOrd="0" parTransId="{10285684-9598-416B-8B06-F961617C1749}" sibTransId="{EAA73D2A-A797-41C1-A2D1-FD1AC1B9F7DD}"/>
    <dgm:cxn modelId="{23411C45-04DB-466B-8057-BBC31735A379}" type="presOf" srcId="{464B1486-70A3-41FE-94F7-5FE0F18A88EE}" destId="{AC8BE873-EF1B-4A1D-8E72-A4CC82159F46}" srcOrd="0" destOrd="0" presId="urn:microsoft.com/office/officeart/2005/8/layout/funnel1"/>
    <dgm:cxn modelId="{F0999A76-8489-493A-AF8E-5A596566708B}" srcId="{8F8F2022-0234-433A-A3FA-D3EBC6DADE41}" destId="{CC149909-8779-4757-B655-B3D39365EF5D}" srcOrd="2" destOrd="0" parTransId="{6AB0A039-1450-41F5-AEB2-0DA9704BEAC1}" sibTransId="{765E69F5-2D7A-457D-BCB2-B1FEC4FE6AAE}"/>
    <dgm:cxn modelId="{3E98CEAF-BE5D-4510-9038-D8100857920F}" type="presOf" srcId="{1A6A0E19-AD91-4C04-8C9C-4CA8640E3004}" destId="{6855D1E0-DD90-4509-93DB-3472E6E3E5B4}" srcOrd="0" destOrd="0" presId="urn:microsoft.com/office/officeart/2005/8/layout/funnel1"/>
    <dgm:cxn modelId="{AC4863D3-D485-40B6-8D4C-6F2A430E51D7}" type="presOf" srcId="{8F8F2022-0234-433A-A3FA-D3EBC6DADE41}" destId="{E3450C93-D199-4912-B239-D9FD4C9968A8}" srcOrd="0" destOrd="0" presId="urn:microsoft.com/office/officeart/2005/8/layout/funnel1"/>
    <dgm:cxn modelId="{0597F7DE-1853-4AC5-80B0-4E1CE70E6D4C}" type="presOf" srcId="{D7DD885E-2964-43C6-9DD2-FBB66B6C3A01}" destId="{469F86CF-D654-4E88-91E2-A924FAD0B287}" srcOrd="0" destOrd="0" presId="urn:microsoft.com/office/officeart/2005/8/layout/funnel1"/>
    <dgm:cxn modelId="{EFFE82EF-988B-420E-8486-DA859A2F0E9D}" srcId="{8F8F2022-0234-433A-A3FA-D3EBC6DADE41}" destId="{D7DD885E-2964-43C6-9DD2-FBB66B6C3A01}" srcOrd="1" destOrd="0" parTransId="{28D91DDF-A313-4535-B1B4-C8FBA311C9E0}" sibTransId="{046BE0F2-3C97-4717-B730-A068E80E5A57}"/>
    <dgm:cxn modelId="{05CABDEF-BFFC-421E-AE5D-6CE8D2CCB417}" type="presOf" srcId="{CC149909-8779-4757-B655-B3D39365EF5D}" destId="{577F0F40-3432-499A-9930-B752E646A810}" srcOrd="0" destOrd="0" presId="urn:microsoft.com/office/officeart/2005/8/layout/funnel1"/>
    <dgm:cxn modelId="{B6928BF6-9FED-485F-9410-1D3A17437687}" srcId="{8F8F2022-0234-433A-A3FA-D3EBC6DADE41}" destId="{464B1486-70A3-41FE-94F7-5FE0F18A88EE}" srcOrd="0" destOrd="0" parTransId="{24432995-8A07-4826-9EED-7DD3C3C2A49F}" sibTransId="{F65058DC-297D-4166-A5E1-187A1AA2B045}"/>
    <dgm:cxn modelId="{23B04015-D35A-4210-BC19-3C948A252694}" type="presParOf" srcId="{E3450C93-D199-4912-B239-D9FD4C9968A8}" destId="{C491AD39-1436-4B6E-B677-CD89725E3629}" srcOrd="0" destOrd="0" presId="urn:microsoft.com/office/officeart/2005/8/layout/funnel1"/>
    <dgm:cxn modelId="{42A605DE-7FBD-4F7F-80AC-90E6DF51351A}" type="presParOf" srcId="{E3450C93-D199-4912-B239-D9FD4C9968A8}" destId="{746C056C-881D-4CB9-A37D-73E018B5F8D1}" srcOrd="1" destOrd="0" presId="urn:microsoft.com/office/officeart/2005/8/layout/funnel1"/>
    <dgm:cxn modelId="{84868BA3-433F-4C45-A12A-2BC97BCE8CB6}" type="presParOf" srcId="{E3450C93-D199-4912-B239-D9FD4C9968A8}" destId="{6855D1E0-DD90-4509-93DB-3472E6E3E5B4}" srcOrd="2" destOrd="0" presId="urn:microsoft.com/office/officeart/2005/8/layout/funnel1"/>
    <dgm:cxn modelId="{29813A14-8DF0-42F7-88DD-4C9B69FD0DC4}" type="presParOf" srcId="{E3450C93-D199-4912-B239-D9FD4C9968A8}" destId="{577F0F40-3432-499A-9930-B752E646A810}" srcOrd="3" destOrd="0" presId="urn:microsoft.com/office/officeart/2005/8/layout/funnel1"/>
    <dgm:cxn modelId="{4A96171F-BC9B-465B-89B1-B9FC25890E13}" type="presParOf" srcId="{E3450C93-D199-4912-B239-D9FD4C9968A8}" destId="{469F86CF-D654-4E88-91E2-A924FAD0B287}" srcOrd="4" destOrd="0" presId="urn:microsoft.com/office/officeart/2005/8/layout/funnel1"/>
    <dgm:cxn modelId="{6113D938-1852-4FD8-908D-3B0C18C91D57}" type="presParOf" srcId="{E3450C93-D199-4912-B239-D9FD4C9968A8}" destId="{AC8BE873-EF1B-4A1D-8E72-A4CC82159F46}" srcOrd="5" destOrd="0" presId="urn:microsoft.com/office/officeart/2005/8/layout/funnel1"/>
    <dgm:cxn modelId="{36AA0BEC-CA32-4610-B593-34AC89D73871}" type="presParOf" srcId="{E3450C93-D199-4912-B239-D9FD4C9968A8}" destId="{23B8EC4C-7F06-4704-8054-2B3FEFA6616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4454B-371A-4EF2-9AC6-426E1A1AF037}"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CD647F6E-2D0A-4AC3-A0F0-7F72F9981BDD}">
      <dgm:prSet phldrT="[Text]"/>
      <dgm:spPr/>
      <dgm:t>
        <a:bodyPr/>
        <a:lstStyle/>
        <a:p>
          <a:pPr>
            <a:defRPr cap="all"/>
          </a:pPr>
          <a:r>
            <a:rPr lang="en-US" b="1" dirty="0"/>
            <a:t>January</a:t>
          </a:r>
          <a:r>
            <a:rPr lang="en-US" dirty="0"/>
            <a:t>: Complete stakeholder interviews</a:t>
          </a:r>
        </a:p>
      </dgm:t>
    </dgm:pt>
    <dgm:pt modelId="{1CAACC31-B3A6-4CC6-825E-E0FA7417DCDB}" type="parTrans" cxnId="{52848DE9-B0FB-44F2-9D81-0DC916B0A3CE}">
      <dgm:prSet/>
      <dgm:spPr/>
      <dgm:t>
        <a:bodyPr/>
        <a:lstStyle/>
        <a:p>
          <a:endParaRPr lang="en-US"/>
        </a:p>
      </dgm:t>
    </dgm:pt>
    <dgm:pt modelId="{1963BD25-23B2-4673-93D1-DAB902E302F6}" type="sibTrans" cxnId="{52848DE9-B0FB-44F2-9D81-0DC916B0A3CE}">
      <dgm:prSet/>
      <dgm:spPr/>
      <dgm:t>
        <a:bodyPr/>
        <a:lstStyle/>
        <a:p>
          <a:endParaRPr lang="en-US"/>
        </a:p>
      </dgm:t>
    </dgm:pt>
    <dgm:pt modelId="{AF359C17-54D0-48F4-8EF9-0AF6FD9D5C44}">
      <dgm:prSet/>
      <dgm:spPr/>
      <dgm:t>
        <a:bodyPr/>
        <a:lstStyle/>
        <a:p>
          <a:pPr>
            <a:defRPr cap="all"/>
          </a:pPr>
          <a:r>
            <a:rPr lang="en-US" b="1" dirty="0"/>
            <a:t>February</a:t>
          </a:r>
          <a:r>
            <a:rPr lang="en-US" dirty="0"/>
            <a:t>:  SEND Survey out </a:t>
          </a:r>
        </a:p>
      </dgm:t>
    </dgm:pt>
    <dgm:pt modelId="{10C9F8F8-EF66-4E0E-A134-648C97CE8403}" type="parTrans" cxnId="{9A704571-1262-44CD-B6F0-9ACA06855FB9}">
      <dgm:prSet/>
      <dgm:spPr/>
      <dgm:t>
        <a:bodyPr/>
        <a:lstStyle/>
        <a:p>
          <a:endParaRPr lang="en-US"/>
        </a:p>
      </dgm:t>
    </dgm:pt>
    <dgm:pt modelId="{41BFE1F5-98D4-4C6B-855E-5902A05E60D8}" type="sibTrans" cxnId="{9A704571-1262-44CD-B6F0-9ACA06855FB9}">
      <dgm:prSet/>
      <dgm:spPr/>
      <dgm:t>
        <a:bodyPr/>
        <a:lstStyle/>
        <a:p>
          <a:endParaRPr lang="en-US"/>
        </a:p>
      </dgm:t>
    </dgm:pt>
    <dgm:pt modelId="{AA2428C5-349F-41F1-B864-19289BA079E8}">
      <dgm:prSet/>
      <dgm:spPr/>
      <dgm:t>
        <a:bodyPr/>
        <a:lstStyle/>
        <a:p>
          <a:pPr>
            <a:defRPr cap="all"/>
          </a:pPr>
          <a:r>
            <a:rPr lang="en-US" b="1" dirty="0"/>
            <a:t>March</a:t>
          </a:r>
          <a:r>
            <a:rPr lang="en-US" dirty="0"/>
            <a:t>: Consolidate and Analyze Survey Results</a:t>
          </a:r>
        </a:p>
      </dgm:t>
    </dgm:pt>
    <dgm:pt modelId="{95DFC007-A6D2-47D3-BAFD-4C805448FF99}" type="parTrans" cxnId="{DB5D2ED8-4182-4736-8187-163C2BCC112F}">
      <dgm:prSet/>
      <dgm:spPr/>
      <dgm:t>
        <a:bodyPr/>
        <a:lstStyle/>
        <a:p>
          <a:endParaRPr lang="en-US"/>
        </a:p>
      </dgm:t>
    </dgm:pt>
    <dgm:pt modelId="{C5A8711A-A171-4762-AC16-389041E889AD}" type="sibTrans" cxnId="{DB5D2ED8-4182-4736-8187-163C2BCC112F}">
      <dgm:prSet/>
      <dgm:spPr/>
      <dgm:t>
        <a:bodyPr/>
        <a:lstStyle/>
        <a:p>
          <a:endParaRPr lang="en-US"/>
        </a:p>
      </dgm:t>
    </dgm:pt>
    <dgm:pt modelId="{8CE185CA-6B6E-4C48-A6E0-CA0616D3E47C}">
      <dgm:prSet/>
      <dgm:spPr/>
      <dgm:t>
        <a:bodyPr/>
        <a:lstStyle/>
        <a:p>
          <a:pPr>
            <a:defRPr cap="all"/>
          </a:pPr>
          <a:r>
            <a:rPr lang="en-US" b="1" dirty="0"/>
            <a:t>April</a:t>
          </a:r>
          <a:r>
            <a:rPr lang="en-US" dirty="0"/>
            <a:t>: Report Development</a:t>
          </a:r>
        </a:p>
      </dgm:t>
    </dgm:pt>
    <dgm:pt modelId="{5A7D1047-B7A2-48B7-9289-AAC52F2B111A}" type="parTrans" cxnId="{AB8BDD77-4E40-4C16-AF22-7CB1CE586E44}">
      <dgm:prSet/>
      <dgm:spPr/>
      <dgm:t>
        <a:bodyPr/>
        <a:lstStyle/>
        <a:p>
          <a:endParaRPr lang="en-US"/>
        </a:p>
      </dgm:t>
    </dgm:pt>
    <dgm:pt modelId="{4095F190-0316-42B0-8242-860F0B5E959E}" type="sibTrans" cxnId="{AB8BDD77-4E40-4C16-AF22-7CB1CE586E44}">
      <dgm:prSet/>
      <dgm:spPr/>
      <dgm:t>
        <a:bodyPr/>
        <a:lstStyle/>
        <a:p>
          <a:endParaRPr lang="en-US"/>
        </a:p>
      </dgm:t>
    </dgm:pt>
    <dgm:pt modelId="{01B64134-9D8C-4023-BC55-54811DED3977}">
      <dgm:prSet/>
      <dgm:spPr/>
      <dgm:t>
        <a:bodyPr/>
        <a:lstStyle/>
        <a:p>
          <a:pPr>
            <a:defRPr cap="all"/>
          </a:pPr>
          <a:r>
            <a:rPr lang="en-US" b="1" dirty="0"/>
            <a:t>May</a:t>
          </a:r>
          <a:r>
            <a:rPr lang="en-US" dirty="0"/>
            <a:t>: Stakeholder Check-ins</a:t>
          </a:r>
        </a:p>
      </dgm:t>
    </dgm:pt>
    <dgm:pt modelId="{FDE4D086-F71C-479F-9894-C346AFA4F576}" type="parTrans" cxnId="{EE052133-D9D7-427D-9476-7FEC4ACF9ABD}">
      <dgm:prSet/>
      <dgm:spPr/>
      <dgm:t>
        <a:bodyPr/>
        <a:lstStyle/>
        <a:p>
          <a:endParaRPr lang="en-US"/>
        </a:p>
      </dgm:t>
    </dgm:pt>
    <dgm:pt modelId="{6688C70F-961B-41D8-B658-BD68224A9267}" type="sibTrans" cxnId="{EE052133-D9D7-427D-9476-7FEC4ACF9ABD}">
      <dgm:prSet/>
      <dgm:spPr/>
      <dgm:t>
        <a:bodyPr/>
        <a:lstStyle/>
        <a:p>
          <a:endParaRPr lang="en-US"/>
        </a:p>
      </dgm:t>
    </dgm:pt>
    <dgm:pt modelId="{C9037C47-144F-4708-A623-FBFB1E09302F}">
      <dgm:prSet/>
      <dgm:spPr/>
      <dgm:t>
        <a:bodyPr/>
        <a:lstStyle/>
        <a:p>
          <a:pPr>
            <a:defRPr cap="all"/>
          </a:pPr>
          <a:r>
            <a:rPr lang="en-US" b="1" dirty="0"/>
            <a:t>May</a:t>
          </a:r>
          <a:r>
            <a:rPr lang="en-US" dirty="0"/>
            <a:t>: Present draft to CPARB</a:t>
          </a:r>
        </a:p>
      </dgm:t>
    </dgm:pt>
    <dgm:pt modelId="{E8FEB70F-E599-4BEB-A540-28169AE31875}" type="parTrans" cxnId="{FE5D1469-7753-4ABD-A53D-5EF8A8BB01E7}">
      <dgm:prSet/>
      <dgm:spPr/>
      <dgm:t>
        <a:bodyPr/>
        <a:lstStyle/>
        <a:p>
          <a:endParaRPr lang="en-US"/>
        </a:p>
      </dgm:t>
    </dgm:pt>
    <dgm:pt modelId="{1517B8AF-B737-4CC1-A3BD-6558C708A028}" type="sibTrans" cxnId="{FE5D1469-7753-4ABD-A53D-5EF8A8BB01E7}">
      <dgm:prSet/>
      <dgm:spPr/>
      <dgm:t>
        <a:bodyPr/>
        <a:lstStyle/>
        <a:p>
          <a:endParaRPr lang="en-US"/>
        </a:p>
      </dgm:t>
    </dgm:pt>
    <dgm:pt modelId="{3F8FC20B-011B-40DD-BF90-EAD9AD7AA379}">
      <dgm:prSet/>
      <dgm:spPr/>
      <dgm:t>
        <a:bodyPr/>
        <a:lstStyle/>
        <a:p>
          <a:pPr>
            <a:defRPr cap="all"/>
          </a:pPr>
          <a:r>
            <a:rPr lang="en-US" b="1" dirty="0"/>
            <a:t>October</a:t>
          </a:r>
          <a:r>
            <a:rPr lang="en-US" dirty="0"/>
            <a:t>: Approval from CPARB, finalize report</a:t>
          </a:r>
        </a:p>
      </dgm:t>
    </dgm:pt>
    <dgm:pt modelId="{804FA7FD-1883-4E25-984D-30AA0810205E}" type="parTrans" cxnId="{5A889DA5-6108-4012-9EAC-2277895FDCD4}">
      <dgm:prSet/>
      <dgm:spPr/>
      <dgm:t>
        <a:bodyPr/>
        <a:lstStyle/>
        <a:p>
          <a:endParaRPr lang="en-US"/>
        </a:p>
      </dgm:t>
    </dgm:pt>
    <dgm:pt modelId="{FE61B153-9851-42C3-BB04-35215FAA7773}" type="sibTrans" cxnId="{5A889DA5-6108-4012-9EAC-2277895FDCD4}">
      <dgm:prSet/>
      <dgm:spPr/>
      <dgm:t>
        <a:bodyPr/>
        <a:lstStyle/>
        <a:p>
          <a:endParaRPr lang="en-US"/>
        </a:p>
      </dgm:t>
    </dgm:pt>
    <dgm:pt modelId="{EC0F0BB1-F6D5-4973-A113-DD523663DED6}">
      <dgm:prSet/>
      <dgm:spPr/>
      <dgm:t>
        <a:bodyPr/>
        <a:lstStyle/>
        <a:p>
          <a:pPr>
            <a:defRPr cap="all"/>
          </a:pPr>
          <a:r>
            <a:rPr lang="en-US" b="1" dirty="0"/>
            <a:t>November 1</a:t>
          </a:r>
          <a:r>
            <a:rPr lang="en-US" dirty="0"/>
            <a:t>: Final Report submitted</a:t>
          </a:r>
        </a:p>
      </dgm:t>
    </dgm:pt>
    <dgm:pt modelId="{5CB1568C-940D-41B0-A83B-4E0C8B687F56}" type="parTrans" cxnId="{FA4B4DEC-E138-4093-B654-D97854E201E1}">
      <dgm:prSet/>
      <dgm:spPr/>
      <dgm:t>
        <a:bodyPr/>
        <a:lstStyle/>
        <a:p>
          <a:endParaRPr lang="en-US"/>
        </a:p>
      </dgm:t>
    </dgm:pt>
    <dgm:pt modelId="{7577BA39-FD78-4396-8CBB-2B021DFB0C3C}" type="sibTrans" cxnId="{FA4B4DEC-E138-4093-B654-D97854E201E1}">
      <dgm:prSet/>
      <dgm:spPr/>
      <dgm:t>
        <a:bodyPr/>
        <a:lstStyle/>
        <a:p>
          <a:endParaRPr lang="en-US"/>
        </a:p>
      </dgm:t>
    </dgm:pt>
    <dgm:pt modelId="{5650D841-DB67-49D0-B38C-90410F20428F}">
      <dgm:prSet/>
      <dgm:spPr/>
      <dgm:t>
        <a:bodyPr/>
        <a:lstStyle/>
        <a:p>
          <a:pPr>
            <a:defRPr cap="all"/>
          </a:pPr>
          <a:r>
            <a:rPr lang="en-US" b="1" dirty="0"/>
            <a:t>September: </a:t>
          </a:r>
          <a:r>
            <a:rPr lang="en-US" cap="all" dirty="0"/>
            <a:t>present Draft </a:t>
          </a:r>
          <a:r>
            <a:rPr lang="en-US" dirty="0"/>
            <a:t>Final Report to </a:t>
          </a:r>
          <a:r>
            <a:rPr lang="en-US" dirty="0" err="1"/>
            <a:t>cparb</a:t>
          </a:r>
          <a:endParaRPr lang="en-US" dirty="0"/>
        </a:p>
      </dgm:t>
    </dgm:pt>
    <dgm:pt modelId="{88012197-F8A7-4B56-B8B4-7A2E25460028}" type="parTrans" cxnId="{A98CA3E8-803F-49E8-9B7D-4B46B6D061CE}">
      <dgm:prSet/>
      <dgm:spPr/>
      <dgm:t>
        <a:bodyPr/>
        <a:lstStyle/>
        <a:p>
          <a:endParaRPr lang="en-US"/>
        </a:p>
      </dgm:t>
    </dgm:pt>
    <dgm:pt modelId="{992C05F4-32CE-4A3C-9856-6B9FE8F8A3C9}" type="sibTrans" cxnId="{A98CA3E8-803F-49E8-9B7D-4B46B6D061CE}">
      <dgm:prSet/>
      <dgm:spPr/>
      <dgm:t>
        <a:bodyPr/>
        <a:lstStyle/>
        <a:p>
          <a:endParaRPr lang="en-US"/>
        </a:p>
      </dgm:t>
    </dgm:pt>
    <dgm:pt modelId="{A4B1FF26-1E70-4CDA-B628-C2559535F18E}" type="pres">
      <dgm:prSet presAssocID="{67C4454B-371A-4EF2-9AC6-426E1A1AF037}" presName="vert0" presStyleCnt="0">
        <dgm:presLayoutVars>
          <dgm:dir/>
          <dgm:animOne val="branch"/>
          <dgm:animLvl val="lvl"/>
        </dgm:presLayoutVars>
      </dgm:prSet>
      <dgm:spPr/>
    </dgm:pt>
    <dgm:pt modelId="{7D4D0BAF-DC43-42B4-8E79-B301D3A48AC9}" type="pres">
      <dgm:prSet presAssocID="{CD647F6E-2D0A-4AC3-A0F0-7F72F9981BDD}" presName="thickLine" presStyleLbl="alignNode1" presStyleIdx="0" presStyleCnt="9"/>
      <dgm:spPr/>
    </dgm:pt>
    <dgm:pt modelId="{DC2B420C-5CF9-48A7-A517-4D18FE78BEC8}" type="pres">
      <dgm:prSet presAssocID="{CD647F6E-2D0A-4AC3-A0F0-7F72F9981BDD}" presName="horz1" presStyleCnt="0"/>
      <dgm:spPr/>
    </dgm:pt>
    <dgm:pt modelId="{F31911C3-49F6-4A2D-A61C-80DCB7DAC53F}" type="pres">
      <dgm:prSet presAssocID="{CD647F6E-2D0A-4AC3-A0F0-7F72F9981BDD}" presName="tx1" presStyleLbl="revTx" presStyleIdx="0" presStyleCnt="9"/>
      <dgm:spPr/>
    </dgm:pt>
    <dgm:pt modelId="{F35993F0-3BF9-411F-AC1F-D0F19DCA25D3}" type="pres">
      <dgm:prSet presAssocID="{CD647F6E-2D0A-4AC3-A0F0-7F72F9981BDD}" presName="vert1" presStyleCnt="0"/>
      <dgm:spPr/>
    </dgm:pt>
    <dgm:pt modelId="{46729053-7E0D-4393-ADFD-42343C9665E7}" type="pres">
      <dgm:prSet presAssocID="{AF359C17-54D0-48F4-8EF9-0AF6FD9D5C44}" presName="thickLine" presStyleLbl="alignNode1" presStyleIdx="1" presStyleCnt="9"/>
      <dgm:spPr/>
    </dgm:pt>
    <dgm:pt modelId="{4B471104-68F0-4B53-8AF7-F70801237441}" type="pres">
      <dgm:prSet presAssocID="{AF359C17-54D0-48F4-8EF9-0AF6FD9D5C44}" presName="horz1" presStyleCnt="0"/>
      <dgm:spPr/>
    </dgm:pt>
    <dgm:pt modelId="{77FDDF6E-19AA-4DB3-A25E-FCBB92C6D3DA}" type="pres">
      <dgm:prSet presAssocID="{AF359C17-54D0-48F4-8EF9-0AF6FD9D5C44}" presName="tx1" presStyleLbl="revTx" presStyleIdx="1" presStyleCnt="9"/>
      <dgm:spPr/>
    </dgm:pt>
    <dgm:pt modelId="{9EE8023B-6D20-44A4-9904-3E7D75296685}" type="pres">
      <dgm:prSet presAssocID="{AF359C17-54D0-48F4-8EF9-0AF6FD9D5C44}" presName="vert1" presStyleCnt="0"/>
      <dgm:spPr/>
    </dgm:pt>
    <dgm:pt modelId="{CE69D07D-6673-4140-A62E-3523B1B0E9B9}" type="pres">
      <dgm:prSet presAssocID="{AA2428C5-349F-41F1-B864-19289BA079E8}" presName="thickLine" presStyleLbl="alignNode1" presStyleIdx="2" presStyleCnt="9"/>
      <dgm:spPr/>
    </dgm:pt>
    <dgm:pt modelId="{F0A60C40-B32A-4AD8-852E-54400ECB28A4}" type="pres">
      <dgm:prSet presAssocID="{AA2428C5-349F-41F1-B864-19289BA079E8}" presName="horz1" presStyleCnt="0"/>
      <dgm:spPr/>
    </dgm:pt>
    <dgm:pt modelId="{8DCC8707-D137-44DB-92E6-284B89D33B04}" type="pres">
      <dgm:prSet presAssocID="{AA2428C5-349F-41F1-B864-19289BA079E8}" presName="tx1" presStyleLbl="revTx" presStyleIdx="2" presStyleCnt="9"/>
      <dgm:spPr/>
    </dgm:pt>
    <dgm:pt modelId="{6117A681-DC8A-489A-969C-44A1A33A8FD9}" type="pres">
      <dgm:prSet presAssocID="{AA2428C5-349F-41F1-B864-19289BA079E8}" presName="vert1" presStyleCnt="0"/>
      <dgm:spPr/>
    </dgm:pt>
    <dgm:pt modelId="{FCB2C2B4-741B-4B14-8593-3FF7D28A5CCB}" type="pres">
      <dgm:prSet presAssocID="{8CE185CA-6B6E-4C48-A6E0-CA0616D3E47C}" presName="thickLine" presStyleLbl="alignNode1" presStyleIdx="3" presStyleCnt="9"/>
      <dgm:spPr/>
    </dgm:pt>
    <dgm:pt modelId="{8714BAA7-4899-48FA-8F86-9BB55B8C2863}" type="pres">
      <dgm:prSet presAssocID="{8CE185CA-6B6E-4C48-A6E0-CA0616D3E47C}" presName="horz1" presStyleCnt="0"/>
      <dgm:spPr/>
    </dgm:pt>
    <dgm:pt modelId="{BC8127F7-FA0A-43FF-89B5-C9C54F4F3EC2}" type="pres">
      <dgm:prSet presAssocID="{8CE185CA-6B6E-4C48-A6E0-CA0616D3E47C}" presName="tx1" presStyleLbl="revTx" presStyleIdx="3" presStyleCnt="9"/>
      <dgm:spPr/>
    </dgm:pt>
    <dgm:pt modelId="{D1691DC4-471E-44D2-9D73-8B603B6C70A4}" type="pres">
      <dgm:prSet presAssocID="{8CE185CA-6B6E-4C48-A6E0-CA0616D3E47C}" presName="vert1" presStyleCnt="0"/>
      <dgm:spPr/>
    </dgm:pt>
    <dgm:pt modelId="{BB01ECCE-6643-400C-A944-BB6E9ECEBB3C}" type="pres">
      <dgm:prSet presAssocID="{C9037C47-144F-4708-A623-FBFB1E09302F}" presName="thickLine" presStyleLbl="alignNode1" presStyleIdx="4" presStyleCnt="9"/>
      <dgm:spPr/>
    </dgm:pt>
    <dgm:pt modelId="{A6D4D44A-C391-4675-9C66-E38531F70620}" type="pres">
      <dgm:prSet presAssocID="{C9037C47-144F-4708-A623-FBFB1E09302F}" presName="horz1" presStyleCnt="0"/>
      <dgm:spPr/>
    </dgm:pt>
    <dgm:pt modelId="{C9AAC5C7-9169-4A92-8A58-5F67483C3947}" type="pres">
      <dgm:prSet presAssocID="{C9037C47-144F-4708-A623-FBFB1E09302F}" presName="tx1" presStyleLbl="revTx" presStyleIdx="4" presStyleCnt="9"/>
      <dgm:spPr/>
    </dgm:pt>
    <dgm:pt modelId="{6CBB9776-D731-469B-AA2B-7802E0F93E49}" type="pres">
      <dgm:prSet presAssocID="{C9037C47-144F-4708-A623-FBFB1E09302F}" presName="vert1" presStyleCnt="0"/>
      <dgm:spPr/>
    </dgm:pt>
    <dgm:pt modelId="{305D3D63-5ECE-4B5D-8128-DAD437344828}" type="pres">
      <dgm:prSet presAssocID="{01B64134-9D8C-4023-BC55-54811DED3977}" presName="thickLine" presStyleLbl="alignNode1" presStyleIdx="5" presStyleCnt="9"/>
      <dgm:spPr/>
    </dgm:pt>
    <dgm:pt modelId="{E67CE97B-F3BC-4F54-9680-D9051DDCD813}" type="pres">
      <dgm:prSet presAssocID="{01B64134-9D8C-4023-BC55-54811DED3977}" presName="horz1" presStyleCnt="0"/>
      <dgm:spPr/>
    </dgm:pt>
    <dgm:pt modelId="{82F83BE1-017D-4FCD-AD35-D26B5200205B}" type="pres">
      <dgm:prSet presAssocID="{01B64134-9D8C-4023-BC55-54811DED3977}" presName="tx1" presStyleLbl="revTx" presStyleIdx="5" presStyleCnt="9"/>
      <dgm:spPr/>
    </dgm:pt>
    <dgm:pt modelId="{D1A2285B-723C-4FA0-B5C3-DC41E22980D9}" type="pres">
      <dgm:prSet presAssocID="{01B64134-9D8C-4023-BC55-54811DED3977}" presName="vert1" presStyleCnt="0"/>
      <dgm:spPr/>
    </dgm:pt>
    <dgm:pt modelId="{A20BF87A-0D47-4C03-9053-056534988E8E}" type="pres">
      <dgm:prSet presAssocID="{5650D841-DB67-49D0-B38C-90410F20428F}" presName="thickLine" presStyleLbl="alignNode1" presStyleIdx="6" presStyleCnt="9"/>
      <dgm:spPr/>
    </dgm:pt>
    <dgm:pt modelId="{40DE5E3F-A343-44B2-8706-36B754BFC68B}" type="pres">
      <dgm:prSet presAssocID="{5650D841-DB67-49D0-B38C-90410F20428F}" presName="horz1" presStyleCnt="0"/>
      <dgm:spPr/>
    </dgm:pt>
    <dgm:pt modelId="{7E1A8F46-4073-4437-A1D4-E6AAFC104712}" type="pres">
      <dgm:prSet presAssocID="{5650D841-DB67-49D0-B38C-90410F20428F}" presName="tx1" presStyleLbl="revTx" presStyleIdx="6" presStyleCnt="9"/>
      <dgm:spPr/>
    </dgm:pt>
    <dgm:pt modelId="{62F491F0-07A4-4C69-A165-A7491A6917F9}" type="pres">
      <dgm:prSet presAssocID="{5650D841-DB67-49D0-B38C-90410F20428F}" presName="vert1" presStyleCnt="0"/>
      <dgm:spPr/>
    </dgm:pt>
    <dgm:pt modelId="{35D82EBC-05C9-47F9-A5D1-DB8515500FA6}" type="pres">
      <dgm:prSet presAssocID="{3F8FC20B-011B-40DD-BF90-EAD9AD7AA379}" presName="thickLine" presStyleLbl="alignNode1" presStyleIdx="7" presStyleCnt="9"/>
      <dgm:spPr/>
    </dgm:pt>
    <dgm:pt modelId="{D9C395E0-4818-4414-9B7C-7AF50DFCB035}" type="pres">
      <dgm:prSet presAssocID="{3F8FC20B-011B-40DD-BF90-EAD9AD7AA379}" presName="horz1" presStyleCnt="0"/>
      <dgm:spPr/>
    </dgm:pt>
    <dgm:pt modelId="{5238634E-070E-4DB2-9979-4F27DCA4888E}" type="pres">
      <dgm:prSet presAssocID="{3F8FC20B-011B-40DD-BF90-EAD9AD7AA379}" presName="tx1" presStyleLbl="revTx" presStyleIdx="7" presStyleCnt="9"/>
      <dgm:spPr/>
    </dgm:pt>
    <dgm:pt modelId="{2FAF3F21-EDA0-4CAA-B92A-533B61FA6952}" type="pres">
      <dgm:prSet presAssocID="{3F8FC20B-011B-40DD-BF90-EAD9AD7AA379}" presName="vert1" presStyleCnt="0"/>
      <dgm:spPr/>
    </dgm:pt>
    <dgm:pt modelId="{F27B93BF-A451-4F36-AB29-2DDA864B1650}" type="pres">
      <dgm:prSet presAssocID="{EC0F0BB1-F6D5-4973-A113-DD523663DED6}" presName="thickLine" presStyleLbl="alignNode1" presStyleIdx="8" presStyleCnt="9"/>
      <dgm:spPr/>
    </dgm:pt>
    <dgm:pt modelId="{BA46915D-95FA-40DD-82BD-E141AC3A6E7D}" type="pres">
      <dgm:prSet presAssocID="{EC0F0BB1-F6D5-4973-A113-DD523663DED6}" presName="horz1" presStyleCnt="0"/>
      <dgm:spPr/>
    </dgm:pt>
    <dgm:pt modelId="{554384F4-710C-43AE-AC65-663003B6158E}" type="pres">
      <dgm:prSet presAssocID="{EC0F0BB1-F6D5-4973-A113-DD523663DED6}" presName="tx1" presStyleLbl="revTx" presStyleIdx="8" presStyleCnt="9"/>
      <dgm:spPr/>
    </dgm:pt>
    <dgm:pt modelId="{79C400BE-E17F-4908-83E0-ACF594896A5C}" type="pres">
      <dgm:prSet presAssocID="{EC0F0BB1-F6D5-4973-A113-DD523663DED6}" presName="vert1" presStyleCnt="0"/>
      <dgm:spPr/>
    </dgm:pt>
  </dgm:ptLst>
  <dgm:cxnLst>
    <dgm:cxn modelId="{E461A92E-9DEC-4F0C-A4C0-16C684092A67}" type="presOf" srcId="{C9037C47-144F-4708-A623-FBFB1E09302F}" destId="{C9AAC5C7-9169-4A92-8A58-5F67483C3947}" srcOrd="0" destOrd="0" presId="urn:microsoft.com/office/officeart/2008/layout/LinedList"/>
    <dgm:cxn modelId="{EE052133-D9D7-427D-9476-7FEC4ACF9ABD}" srcId="{67C4454B-371A-4EF2-9AC6-426E1A1AF037}" destId="{01B64134-9D8C-4023-BC55-54811DED3977}" srcOrd="5" destOrd="0" parTransId="{FDE4D086-F71C-479F-9894-C346AFA4F576}" sibTransId="{6688C70F-961B-41D8-B658-BD68224A9267}"/>
    <dgm:cxn modelId="{DDC0B739-62DB-4D60-A049-C195AC7F52F6}" type="presOf" srcId="{3F8FC20B-011B-40DD-BF90-EAD9AD7AA379}" destId="{5238634E-070E-4DB2-9979-4F27DCA4888E}" srcOrd="0" destOrd="0" presId="urn:microsoft.com/office/officeart/2008/layout/LinedList"/>
    <dgm:cxn modelId="{FE5D1469-7753-4ABD-A53D-5EF8A8BB01E7}" srcId="{67C4454B-371A-4EF2-9AC6-426E1A1AF037}" destId="{C9037C47-144F-4708-A623-FBFB1E09302F}" srcOrd="4" destOrd="0" parTransId="{E8FEB70F-E599-4BEB-A540-28169AE31875}" sibTransId="{1517B8AF-B737-4CC1-A3BD-6558C708A028}"/>
    <dgm:cxn modelId="{9A704571-1262-44CD-B6F0-9ACA06855FB9}" srcId="{67C4454B-371A-4EF2-9AC6-426E1A1AF037}" destId="{AF359C17-54D0-48F4-8EF9-0AF6FD9D5C44}" srcOrd="1" destOrd="0" parTransId="{10C9F8F8-EF66-4E0E-A134-648C97CE8403}" sibTransId="{41BFE1F5-98D4-4C6B-855E-5902A05E60D8}"/>
    <dgm:cxn modelId="{70202872-534D-4F39-8D27-C75212560421}" type="presOf" srcId="{EC0F0BB1-F6D5-4973-A113-DD523663DED6}" destId="{554384F4-710C-43AE-AC65-663003B6158E}" srcOrd="0" destOrd="0" presId="urn:microsoft.com/office/officeart/2008/layout/LinedList"/>
    <dgm:cxn modelId="{AB8BDD77-4E40-4C16-AF22-7CB1CE586E44}" srcId="{67C4454B-371A-4EF2-9AC6-426E1A1AF037}" destId="{8CE185CA-6B6E-4C48-A6E0-CA0616D3E47C}" srcOrd="3" destOrd="0" parTransId="{5A7D1047-B7A2-48B7-9289-AAC52F2B111A}" sibTransId="{4095F190-0316-42B0-8242-860F0B5E959E}"/>
    <dgm:cxn modelId="{93B1BC89-44FF-4831-85E9-2EF4D7065448}" type="presOf" srcId="{AA2428C5-349F-41F1-B864-19289BA079E8}" destId="{8DCC8707-D137-44DB-92E6-284B89D33B04}" srcOrd="0" destOrd="0" presId="urn:microsoft.com/office/officeart/2008/layout/LinedList"/>
    <dgm:cxn modelId="{A4C41F8E-5053-4127-BDB5-9FDD93965153}" type="presOf" srcId="{AF359C17-54D0-48F4-8EF9-0AF6FD9D5C44}" destId="{77FDDF6E-19AA-4DB3-A25E-FCBB92C6D3DA}" srcOrd="0" destOrd="0" presId="urn:microsoft.com/office/officeart/2008/layout/LinedList"/>
    <dgm:cxn modelId="{5A889DA5-6108-4012-9EAC-2277895FDCD4}" srcId="{67C4454B-371A-4EF2-9AC6-426E1A1AF037}" destId="{3F8FC20B-011B-40DD-BF90-EAD9AD7AA379}" srcOrd="7" destOrd="0" parTransId="{804FA7FD-1883-4E25-984D-30AA0810205E}" sibTransId="{FE61B153-9851-42C3-BB04-35215FAA7773}"/>
    <dgm:cxn modelId="{B6FBCEA9-363C-4701-BD46-171EFD726BA4}" type="presOf" srcId="{5650D841-DB67-49D0-B38C-90410F20428F}" destId="{7E1A8F46-4073-4437-A1D4-E6AAFC104712}" srcOrd="0" destOrd="0" presId="urn:microsoft.com/office/officeart/2008/layout/LinedList"/>
    <dgm:cxn modelId="{50139AB1-322C-409D-B5DA-69FC254DCA9D}" type="presOf" srcId="{CD647F6E-2D0A-4AC3-A0F0-7F72F9981BDD}" destId="{F31911C3-49F6-4A2D-A61C-80DCB7DAC53F}" srcOrd="0" destOrd="0" presId="urn:microsoft.com/office/officeart/2008/layout/LinedList"/>
    <dgm:cxn modelId="{83C9CDC9-1D2D-4248-AF71-FFF14A7CF192}" type="presOf" srcId="{01B64134-9D8C-4023-BC55-54811DED3977}" destId="{82F83BE1-017D-4FCD-AD35-D26B5200205B}" srcOrd="0" destOrd="0" presId="urn:microsoft.com/office/officeart/2008/layout/LinedList"/>
    <dgm:cxn modelId="{DB5D2ED8-4182-4736-8187-163C2BCC112F}" srcId="{67C4454B-371A-4EF2-9AC6-426E1A1AF037}" destId="{AA2428C5-349F-41F1-B864-19289BA079E8}" srcOrd="2" destOrd="0" parTransId="{95DFC007-A6D2-47D3-BAFD-4C805448FF99}" sibTransId="{C5A8711A-A171-4762-AC16-389041E889AD}"/>
    <dgm:cxn modelId="{A98CA3E8-803F-49E8-9B7D-4B46B6D061CE}" srcId="{67C4454B-371A-4EF2-9AC6-426E1A1AF037}" destId="{5650D841-DB67-49D0-B38C-90410F20428F}" srcOrd="6" destOrd="0" parTransId="{88012197-F8A7-4B56-B8B4-7A2E25460028}" sibTransId="{992C05F4-32CE-4A3C-9856-6B9FE8F8A3C9}"/>
    <dgm:cxn modelId="{52848DE9-B0FB-44F2-9D81-0DC916B0A3CE}" srcId="{67C4454B-371A-4EF2-9AC6-426E1A1AF037}" destId="{CD647F6E-2D0A-4AC3-A0F0-7F72F9981BDD}" srcOrd="0" destOrd="0" parTransId="{1CAACC31-B3A6-4CC6-825E-E0FA7417DCDB}" sibTransId="{1963BD25-23B2-4673-93D1-DAB902E302F6}"/>
    <dgm:cxn modelId="{FA4B4DEC-E138-4093-B654-D97854E201E1}" srcId="{67C4454B-371A-4EF2-9AC6-426E1A1AF037}" destId="{EC0F0BB1-F6D5-4973-A113-DD523663DED6}" srcOrd="8" destOrd="0" parTransId="{5CB1568C-940D-41B0-A83B-4E0C8B687F56}" sibTransId="{7577BA39-FD78-4396-8CBB-2B021DFB0C3C}"/>
    <dgm:cxn modelId="{70C616EE-F5F6-41BA-8FF7-ECCC360BED11}" type="presOf" srcId="{67C4454B-371A-4EF2-9AC6-426E1A1AF037}" destId="{A4B1FF26-1E70-4CDA-B628-C2559535F18E}" srcOrd="0" destOrd="0" presId="urn:microsoft.com/office/officeart/2008/layout/LinedList"/>
    <dgm:cxn modelId="{FBE812F7-9853-4D37-B660-B2A06C02F8D4}" type="presOf" srcId="{8CE185CA-6B6E-4C48-A6E0-CA0616D3E47C}" destId="{BC8127F7-FA0A-43FF-89B5-C9C54F4F3EC2}" srcOrd="0" destOrd="0" presId="urn:microsoft.com/office/officeart/2008/layout/LinedList"/>
    <dgm:cxn modelId="{F6BF4F73-84AE-4DAC-A0B6-73C8E8E03F77}" type="presParOf" srcId="{A4B1FF26-1E70-4CDA-B628-C2559535F18E}" destId="{7D4D0BAF-DC43-42B4-8E79-B301D3A48AC9}" srcOrd="0" destOrd="0" presId="urn:microsoft.com/office/officeart/2008/layout/LinedList"/>
    <dgm:cxn modelId="{4D58C2E4-5FDA-4D35-999E-61B7766E5D6E}" type="presParOf" srcId="{A4B1FF26-1E70-4CDA-B628-C2559535F18E}" destId="{DC2B420C-5CF9-48A7-A517-4D18FE78BEC8}" srcOrd="1" destOrd="0" presId="urn:microsoft.com/office/officeart/2008/layout/LinedList"/>
    <dgm:cxn modelId="{8529AFBA-F6DA-412D-B39E-3F8CE750A071}" type="presParOf" srcId="{DC2B420C-5CF9-48A7-A517-4D18FE78BEC8}" destId="{F31911C3-49F6-4A2D-A61C-80DCB7DAC53F}" srcOrd="0" destOrd="0" presId="urn:microsoft.com/office/officeart/2008/layout/LinedList"/>
    <dgm:cxn modelId="{73DDCB3F-A46F-45D4-A00A-B9353F2534E2}" type="presParOf" srcId="{DC2B420C-5CF9-48A7-A517-4D18FE78BEC8}" destId="{F35993F0-3BF9-411F-AC1F-D0F19DCA25D3}" srcOrd="1" destOrd="0" presId="urn:microsoft.com/office/officeart/2008/layout/LinedList"/>
    <dgm:cxn modelId="{985386CD-2F59-4834-8831-F4BB7995148C}" type="presParOf" srcId="{A4B1FF26-1E70-4CDA-B628-C2559535F18E}" destId="{46729053-7E0D-4393-ADFD-42343C9665E7}" srcOrd="2" destOrd="0" presId="urn:microsoft.com/office/officeart/2008/layout/LinedList"/>
    <dgm:cxn modelId="{BE84F894-AD46-4E46-B5EA-2FC8E9E56E60}" type="presParOf" srcId="{A4B1FF26-1E70-4CDA-B628-C2559535F18E}" destId="{4B471104-68F0-4B53-8AF7-F70801237441}" srcOrd="3" destOrd="0" presId="urn:microsoft.com/office/officeart/2008/layout/LinedList"/>
    <dgm:cxn modelId="{18E34BEB-65D5-4419-AEB1-7C9353B4CC88}" type="presParOf" srcId="{4B471104-68F0-4B53-8AF7-F70801237441}" destId="{77FDDF6E-19AA-4DB3-A25E-FCBB92C6D3DA}" srcOrd="0" destOrd="0" presId="urn:microsoft.com/office/officeart/2008/layout/LinedList"/>
    <dgm:cxn modelId="{736468BA-3179-4BC2-907E-67EB3E264952}" type="presParOf" srcId="{4B471104-68F0-4B53-8AF7-F70801237441}" destId="{9EE8023B-6D20-44A4-9904-3E7D75296685}" srcOrd="1" destOrd="0" presId="urn:microsoft.com/office/officeart/2008/layout/LinedList"/>
    <dgm:cxn modelId="{8AC2EBF8-56E0-4B16-B8D8-CEAC09EBD6F1}" type="presParOf" srcId="{A4B1FF26-1E70-4CDA-B628-C2559535F18E}" destId="{CE69D07D-6673-4140-A62E-3523B1B0E9B9}" srcOrd="4" destOrd="0" presId="urn:microsoft.com/office/officeart/2008/layout/LinedList"/>
    <dgm:cxn modelId="{82E5EA7D-AD77-471B-AB83-EF078657A4A9}" type="presParOf" srcId="{A4B1FF26-1E70-4CDA-B628-C2559535F18E}" destId="{F0A60C40-B32A-4AD8-852E-54400ECB28A4}" srcOrd="5" destOrd="0" presId="urn:microsoft.com/office/officeart/2008/layout/LinedList"/>
    <dgm:cxn modelId="{E9E4AAD2-C0E4-43C2-B8F0-9E0A61CD341F}" type="presParOf" srcId="{F0A60C40-B32A-4AD8-852E-54400ECB28A4}" destId="{8DCC8707-D137-44DB-92E6-284B89D33B04}" srcOrd="0" destOrd="0" presId="urn:microsoft.com/office/officeart/2008/layout/LinedList"/>
    <dgm:cxn modelId="{23557E81-335D-40F1-ADC9-6C1740D6B7BD}" type="presParOf" srcId="{F0A60C40-B32A-4AD8-852E-54400ECB28A4}" destId="{6117A681-DC8A-489A-969C-44A1A33A8FD9}" srcOrd="1" destOrd="0" presId="urn:microsoft.com/office/officeart/2008/layout/LinedList"/>
    <dgm:cxn modelId="{8830978D-8CFD-4297-88B4-27728A9D2F2E}" type="presParOf" srcId="{A4B1FF26-1E70-4CDA-B628-C2559535F18E}" destId="{FCB2C2B4-741B-4B14-8593-3FF7D28A5CCB}" srcOrd="6" destOrd="0" presId="urn:microsoft.com/office/officeart/2008/layout/LinedList"/>
    <dgm:cxn modelId="{5649C681-459A-41A2-853E-66FDD4CA927A}" type="presParOf" srcId="{A4B1FF26-1E70-4CDA-B628-C2559535F18E}" destId="{8714BAA7-4899-48FA-8F86-9BB55B8C2863}" srcOrd="7" destOrd="0" presId="urn:microsoft.com/office/officeart/2008/layout/LinedList"/>
    <dgm:cxn modelId="{470322AC-8151-4DAC-BD16-626C5F0CFE31}" type="presParOf" srcId="{8714BAA7-4899-48FA-8F86-9BB55B8C2863}" destId="{BC8127F7-FA0A-43FF-89B5-C9C54F4F3EC2}" srcOrd="0" destOrd="0" presId="urn:microsoft.com/office/officeart/2008/layout/LinedList"/>
    <dgm:cxn modelId="{DE8D98BB-7FFD-4590-854E-93525A4C41F1}" type="presParOf" srcId="{8714BAA7-4899-48FA-8F86-9BB55B8C2863}" destId="{D1691DC4-471E-44D2-9D73-8B603B6C70A4}" srcOrd="1" destOrd="0" presId="urn:microsoft.com/office/officeart/2008/layout/LinedList"/>
    <dgm:cxn modelId="{0407BC0B-F8A1-4304-9F20-18EF467AA30E}" type="presParOf" srcId="{A4B1FF26-1E70-4CDA-B628-C2559535F18E}" destId="{BB01ECCE-6643-400C-A944-BB6E9ECEBB3C}" srcOrd="8" destOrd="0" presId="urn:microsoft.com/office/officeart/2008/layout/LinedList"/>
    <dgm:cxn modelId="{E31A7DAF-3E08-4D26-95CF-C6D76B18FC2C}" type="presParOf" srcId="{A4B1FF26-1E70-4CDA-B628-C2559535F18E}" destId="{A6D4D44A-C391-4675-9C66-E38531F70620}" srcOrd="9" destOrd="0" presId="urn:microsoft.com/office/officeart/2008/layout/LinedList"/>
    <dgm:cxn modelId="{48A3D7F7-7744-4906-BB67-2DB0D2B490C9}" type="presParOf" srcId="{A6D4D44A-C391-4675-9C66-E38531F70620}" destId="{C9AAC5C7-9169-4A92-8A58-5F67483C3947}" srcOrd="0" destOrd="0" presId="urn:microsoft.com/office/officeart/2008/layout/LinedList"/>
    <dgm:cxn modelId="{5387DB98-0C47-4312-9CAD-09113AAF6B96}" type="presParOf" srcId="{A6D4D44A-C391-4675-9C66-E38531F70620}" destId="{6CBB9776-D731-469B-AA2B-7802E0F93E49}" srcOrd="1" destOrd="0" presId="urn:microsoft.com/office/officeart/2008/layout/LinedList"/>
    <dgm:cxn modelId="{3AAE5C3A-7BFA-4491-AF0C-12C0E7E7B7BB}" type="presParOf" srcId="{A4B1FF26-1E70-4CDA-B628-C2559535F18E}" destId="{305D3D63-5ECE-4B5D-8128-DAD437344828}" srcOrd="10" destOrd="0" presId="urn:microsoft.com/office/officeart/2008/layout/LinedList"/>
    <dgm:cxn modelId="{B9F02AE4-A1CA-4FB4-88F1-9AFDCF15E7F7}" type="presParOf" srcId="{A4B1FF26-1E70-4CDA-B628-C2559535F18E}" destId="{E67CE97B-F3BC-4F54-9680-D9051DDCD813}" srcOrd="11" destOrd="0" presId="urn:microsoft.com/office/officeart/2008/layout/LinedList"/>
    <dgm:cxn modelId="{38161BF2-80A4-4602-8669-327E78C7B568}" type="presParOf" srcId="{E67CE97B-F3BC-4F54-9680-D9051DDCD813}" destId="{82F83BE1-017D-4FCD-AD35-D26B5200205B}" srcOrd="0" destOrd="0" presId="urn:microsoft.com/office/officeart/2008/layout/LinedList"/>
    <dgm:cxn modelId="{62CC85E3-C4A2-427B-A95C-0FAF1CA3CA1D}" type="presParOf" srcId="{E67CE97B-F3BC-4F54-9680-D9051DDCD813}" destId="{D1A2285B-723C-4FA0-B5C3-DC41E22980D9}" srcOrd="1" destOrd="0" presId="urn:microsoft.com/office/officeart/2008/layout/LinedList"/>
    <dgm:cxn modelId="{8A83A13D-50A4-4743-92F5-FC42E26B08D5}" type="presParOf" srcId="{A4B1FF26-1E70-4CDA-B628-C2559535F18E}" destId="{A20BF87A-0D47-4C03-9053-056534988E8E}" srcOrd="12" destOrd="0" presId="urn:microsoft.com/office/officeart/2008/layout/LinedList"/>
    <dgm:cxn modelId="{EE74A272-A8B6-42D8-95DA-9A826F704F07}" type="presParOf" srcId="{A4B1FF26-1E70-4CDA-B628-C2559535F18E}" destId="{40DE5E3F-A343-44B2-8706-36B754BFC68B}" srcOrd="13" destOrd="0" presId="urn:microsoft.com/office/officeart/2008/layout/LinedList"/>
    <dgm:cxn modelId="{929B85CE-E8BA-4B0A-B96C-FDA30C94C774}" type="presParOf" srcId="{40DE5E3F-A343-44B2-8706-36B754BFC68B}" destId="{7E1A8F46-4073-4437-A1D4-E6AAFC104712}" srcOrd="0" destOrd="0" presId="urn:microsoft.com/office/officeart/2008/layout/LinedList"/>
    <dgm:cxn modelId="{CA88820F-1367-441B-B876-BBFDAFD332D3}" type="presParOf" srcId="{40DE5E3F-A343-44B2-8706-36B754BFC68B}" destId="{62F491F0-07A4-4C69-A165-A7491A6917F9}" srcOrd="1" destOrd="0" presId="urn:microsoft.com/office/officeart/2008/layout/LinedList"/>
    <dgm:cxn modelId="{A8383BFF-384B-4708-8905-A56FAEC9EABC}" type="presParOf" srcId="{A4B1FF26-1E70-4CDA-B628-C2559535F18E}" destId="{35D82EBC-05C9-47F9-A5D1-DB8515500FA6}" srcOrd="14" destOrd="0" presId="urn:microsoft.com/office/officeart/2008/layout/LinedList"/>
    <dgm:cxn modelId="{6A94F4A1-88EB-428A-9B59-436A6E5E8509}" type="presParOf" srcId="{A4B1FF26-1E70-4CDA-B628-C2559535F18E}" destId="{D9C395E0-4818-4414-9B7C-7AF50DFCB035}" srcOrd="15" destOrd="0" presId="urn:microsoft.com/office/officeart/2008/layout/LinedList"/>
    <dgm:cxn modelId="{79BBD938-BAE7-40DA-A7F1-B4BA27FF0077}" type="presParOf" srcId="{D9C395E0-4818-4414-9B7C-7AF50DFCB035}" destId="{5238634E-070E-4DB2-9979-4F27DCA4888E}" srcOrd="0" destOrd="0" presId="urn:microsoft.com/office/officeart/2008/layout/LinedList"/>
    <dgm:cxn modelId="{A31781D4-DFA2-4B9D-9E63-443DA4C4C864}" type="presParOf" srcId="{D9C395E0-4818-4414-9B7C-7AF50DFCB035}" destId="{2FAF3F21-EDA0-4CAA-B92A-533B61FA6952}" srcOrd="1" destOrd="0" presId="urn:microsoft.com/office/officeart/2008/layout/LinedList"/>
    <dgm:cxn modelId="{5DE3576A-E936-45A0-AA98-FCA5C2F57C30}" type="presParOf" srcId="{A4B1FF26-1E70-4CDA-B628-C2559535F18E}" destId="{F27B93BF-A451-4F36-AB29-2DDA864B1650}" srcOrd="16" destOrd="0" presId="urn:microsoft.com/office/officeart/2008/layout/LinedList"/>
    <dgm:cxn modelId="{C7B18A48-FB90-42DF-A447-FBA2B98B9A87}" type="presParOf" srcId="{A4B1FF26-1E70-4CDA-B628-C2559535F18E}" destId="{BA46915D-95FA-40DD-82BD-E141AC3A6E7D}" srcOrd="17" destOrd="0" presId="urn:microsoft.com/office/officeart/2008/layout/LinedList"/>
    <dgm:cxn modelId="{5711E54E-C3FC-4499-A52F-A729719DF6A4}" type="presParOf" srcId="{BA46915D-95FA-40DD-82BD-E141AC3A6E7D}" destId="{554384F4-710C-43AE-AC65-663003B6158E}" srcOrd="0" destOrd="0" presId="urn:microsoft.com/office/officeart/2008/layout/LinedList"/>
    <dgm:cxn modelId="{E35B0E2F-CF99-4729-9454-516C5FE51431}" type="presParOf" srcId="{BA46915D-95FA-40DD-82BD-E141AC3A6E7D}" destId="{79C400BE-E17F-4908-83E0-ACF594896A5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A0C1F-051F-4EFD-8049-967D97B8E377}">
      <dsp:nvSpPr>
        <dsp:cNvPr id="0" name=""/>
        <dsp:cNvSpPr/>
      </dsp:nvSpPr>
      <dsp:spPr>
        <a:xfrm>
          <a:off x="1178550" y="713169"/>
          <a:ext cx="1681312" cy="168131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A10CD-677C-45FF-BF71-EDB32C0866C6}">
      <dsp:nvSpPr>
        <dsp:cNvPr id="0" name=""/>
        <dsp:cNvSpPr/>
      </dsp:nvSpPr>
      <dsp:spPr>
        <a:xfrm>
          <a:off x="1536862" y="1071481"/>
          <a:ext cx="964687" cy="964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9F929E-80E5-4CE4-A1D5-E3A21CB047BE}">
      <dsp:nvSpPr>
        <dsp:cNvPr id="0" name=""/>
        <dsp:cNvSpPr/>
      </dsp:nvSpPr>
      <dsp:spPr>
        <a:xfrm>
          <a:off x="55047" y="2918169"/>
          <a:ext cx="392831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cap="all"/>
          </a:pPr>
          <a:r>
            <a:rPr lang="en-US" sz="2900" kern="1200" dirty="0"/>
            <a:t>Project Scope</a:t>
          </a:r>
        </a:p>
      </dsp:txBody>
      <dsp:txXfrm>
        <a:off x="55047" y="2918169"/>
        <a:ext cx="3928317" cy="720000"/>
      </dsp:txXfrm>
    </dsp:sp>
    <dsp:sp modelId="{01FA745D-DEF7-4844-93FF-B93089E98415}">
      <dsp:nvSpPr>
        <dsp:cNvPr id="0" name=""/>
        <dsp:cNvSpPr/>
      </dsp:nvSpPr>
      <dsp:spPr>
        <a:xfrm>
          <a:off x="5003177" y="713169"/>
          <a:ext cx="1681312" cy="1681312"/>
        </a:xfrm>
        <a:prstGeom prst="ellipse">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66DB956E-6E68-4C5D-96AB-700827122B93}">
      <dsp:nvSpPr>
        <dsp:cNvPr id="0" name=""/>
        <dsp:cNvSpPr/>
      </dsp:nvSpPr>
      <dsp:spPr>
        <a:xfrm>
          <a:off x="5361490" y="1071481"/>
          <a:ext cx="964687" cy="96468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DDD0A9-2298-46C9-8CC7-34418FA44344}">
      <dsp:nvSpPr>
        <dsp:cNvPr id="0" name=""/>
        <dsp:cNvSpPr/>
      </dsp:nvSpPr>
      <dsp:spPr>
        <a:xfrm>
          <a:off x="4465708" y="2918169"/>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cap="all"/>
          </a:pPr>
          <a:r>
            <a:rPr lang="en-US" sz="2900" kern="1200" dirty="0"/>
            <a:t>Project Process</a:t>
          </a:r>
        </a:p>
      </dsp:txBody>
      <dsp:txXfrm>
        <a:off x="4465708" y="2918169"/>
        <a:ext cx="2756250" cy="720000"/>
      </dsp:txXfrm>
    </dsp:sp>
    <dsp:sp modelId="{1DFC234A-5EE2-425F-8941-2CA3CFF3F46A}">
      <dsp:nvSpPr>
        <dsp:cNvPr id="0" name=""/>
        <dsp:cNvSpPr/>
      </dsp:nvSpPr>
      <dsp:spPr>
        <a:xfrm>
          <a:off x="8241771" y="713169"/>
          <a:ext cx="1681312" cy="1681312"/>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F98A9E68-AA56-4E89-9D7D-06E2E7FBBFB7}">
      <dsp:nvSpPr>
        <dsp:cNvPr id="0" name=""/>
        <dsp:cNvSpPr/>
      </dsp:nvSpPr>
      <dsp:spPr>
        <a:xfrm>
          <a:off x="8600083" y="1071481"/>
          <a:ext cx="964687" cy="964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D477DF-B20A-4603-90AD-859F6305A5E6}">
      <dsp:nvSpPr>
        <dsp:cNvPr id="0" name=""/>
        <dsp:cNvSpPr/>
      </dsp:nvSpPr>
      <dsp:spPr>
        <a:xfrm>
          <a:off x="7704302" y="2918169"/>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cap="all"/>
          </a:pPr>
          <a:r>
            <a:rPr lang="en-US" sz="2900" kern="1200" dirty="0"/>
            <a:t>Next Steps</a:t>
          </a:r>
        </a:p>
      </dsp:txBody>
      <dsp:txXfrm>
        <a:off x="7704302" y="2918169"/>
        <a:ext cx="275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1AD39-1436-4B6E-B677-CD89725E3629}">
      <dsp:nvSpPr>
        <dsp:cNvPr id="0" name=""/>
        <dsp:cNvSpPr/>
      </dsp:nvSpPr>
      <dsp:spPr>
        <a:xfrm>
          <a:off x="2131053" y="237948"/>
          <a:ext cx="4722358" cy="1640012"/>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C056C-881D-4CB9-A37D-73E018B5F8D1}">
      <dsp:nvSpPr>
        <dsp:cNvPr id="0" name=""/>
        <dsp:cNvSpPr/>
      </dsp:nvSpPr>
      <dsp:spPr>
        <a:xfrm>
          <a:off x="4041961" y="4253783"/>
          <a:ext cx="915185" cy="585718"/>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55D1E0-DD90-4509-93DB-3472E6E3E5B4}">
      <dsp:nvSpPr>
        <dsp:cNvPr id="0" name=""/>
        <dsp:cNvSpPr/>
      </dsp:nvSpPr>
      <dsp:spPr>
        <a:xfrm>
          <a:off x="2303108" y="4722358"/>
          <a:ext cx="4392891" cy="109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Report Development</a:t>
          </a:r>
        </a:p>
      </dsp:txBody>
      <dsp:txXfrm>
        <a:off x="2303108" y="4722358"/>
        <a:ext cx="4392891" cy="1098222"/>
      </dsp:txXfrm>
    </dsp:sp>
    <dsp:sp modelId="{577F0F40-3432-499A-9930-B752E646A810}">
      <dsp:nvSpPr>
        <dsp:cNvPr id="0" name=""/>
        <dsp:cNvSpPr/>
      </dsp:nvSpPr>
      <dsp:spPr>
        <a:xfrm>
          <a:off x="3827177" y="1963974"/>
          <a:ext cx="1728630" cy="172863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Survey of Agencies</a:t>
          </a:r>
        </a:p>
      </dsp:txBody>
      <dsp:txXfrm>
        <a:off x="4080329" y="2217126"/>
        <a:ext cx="1222326" cy="1222326"/>
      </dsp:txXfrm>
    </dsp:sp>
    <dsp:sp modelId="{469F86CF-D654-4E88-91E2-A924FAD0B287}">
      <dsp:nvSpPr>
        <dsp:cNvPr id="0" name=""/>
        <dsp:cNvSpPr/>
      </dsp:nvSpPr>
      <dsp:spPr>
        <a:xfrm>
          <a:off x="2669182" y="768756"/>
          <a:ext cx="1647334" cy="1647334"/>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Public Works Data Analysis</a:t>
          </a:r>
        </a:p>
      </dsp:txBody>
      <dsp:txXfrm>
        <a:off x="2910428" y="1010002"/>
        <a:ext cx="1164842" cy="1164842"/>
      </dsp:txXfrm>
    </dsp:sp>
    <dsp:sp modelId="{AC8BE873-EF1B-4A1D-8E72-A4CC82159F46}">
      <dsp:nvSpPr>
        <dsp:cNvPr id="0" name=""/>
        <dsp:cNvSpPr/>
      </dsp:nvSpPr>
      <dsp:spPr>
        <a:xfrm>
          <a:off x="4353124" y="370467"/>
          <a:ext cx="1647334" cy="164733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Stakeholder Interviews</a:t>
          </a:r>
        </a:p>
      </dsp:txBody>
      <dsp:txXfrm>
        <a:off x="4594370" y="611713"/>
        <a:ext cx="1164842" cy="1164842"/>
      </dsp:txXfrm>
    </dsp:sp>
    <dsp:sp modelId="{23B8EC4C-7F06-4704-8054-2B3FEFA6616C}">
      <dsp:nvSpPr>
        <dsp:cNvPr id="0" name=""/>
        <dsp:cNvSpPr/>
      </dsp:nvSpPr>
      <dsp:spPr>
        <a:xfrm>
          <a:off x="1924272" y="0"/>
          <a:ext cx="5125040" cy="4100032"/>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D0BAF-DC43-42B4-8E79-B301D3A48AC9}">
      <dsp:nvSpPr>
        <dsp:cNvPr id="0" name=""/>
        <dsp:cNvSpPr/>
      </dsp:nvSpPr>
      <dsp:spPr>
        <a:xfrm>
          <a:off x="0" y="426"/>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31911C3-49F6-4A2D-A61C-80DCB7DAC53F}">
      <dsp:nvSpPr>
        <dsp:cNvPr id="0" name=""/>
        <dsp:cNvSpPr/>
      </dsp:nvSpPr>
      <dsp:spPr>
        <a:xfrm>
          <a:off x="0" y="426"/>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January</a:t>
          </a:r>
          <a:r>
            <a:rPr lang="en-US" sz="1700" kern="1200" dirty="0"/>
            <a:t>: Complete stakeholder interviews</a:t>
          </a:r>
        </a:p>
      </dsp:txBody>
      <dsp:txXfrm>
        <a:off x="0" y="426"/>
        <a:ext cx="5737327" cy="387864"/>
      </dsp:txXfrm>
    </dsp:sp>
    <dsp:sp modelId="{46729053-7E0D-4393-ADFD-42343C9665E7}">
      <dsp:nvSpPr>
        <dsp:cNvPr id="0" name=""/>
        <dsp:cNvSpPr/>
      </dsp:nvSpPr>
      <dsp:spPr>
        <a:xfrm>
          <a:off x="0" y="388290"/>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7FDDF6E-19AA-4DB3-A25E-FCBB92C6D3DA}">
      <dsp:nvSpPr>
        <dsp:cNvPr id="0" name=""/>
        <dsp:cNvSpPr/>
      </dsp:nvSpPr>
      <dsp:spPr>
        <a:xfrm>
          <a:off x="0" y="388290"/>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February</a:t>
          </a:r>
          <a:r>
            <a:rPr lang="en-US" sz="1700" kern="1200" dirty="0"/>
            <a:t>:  SEND Survey out </a:t>
          </a:r>
        </a:p>
      </dsp:txBody>
      <dsp:txXfrm>
        <a:off x="0" y="388290"/>
        <a:ext cx="5737327" cy="387864"/>
      </dsp:txXfrm>
    </dsp:sp>
    <dsp:sp modelId="{CE69D07D-6673-4140-A62E-3523B1B0E9B9}">
      <dsp:nvSpPr>
        <dsp:cNvPr id="0" name=""/>
        <dsp:cNvSpPr/>
      </dsp:nvSpPr>
      <dsp:spPr>
        <a:xfrm>
          <a:off x="0" y="776155"/>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CC8707-D137-44DB-92E6-284B89D33B04}">
      <dsp:nvSpPr>
        <dsp:cNvPr id="0" name=""/>
        <dsp:cNvSpPr/>
      </dsp:nvSpPr>
      <dsp:spPr>
        <a:xfrm>
          <a:off x="0" y="776155"/>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March</a:t>
          </a:r>
          <a:r>
            <a:rPr lang="en-US" sz="1700" kern="1200" dirty="0"/>
            <a:t>: Consolidate and Analyze Survey Results</a:t>
          </a:r>
        </a:p>
      </dsp:txBody>
      <dsp:txXfrm>
        <a:off x="0" y="776155"/>
        <a:ext cx="5737327" cy="387864"/>
      </dsp:txXfrm>
    </dsp:sp>
    <dsp:sp modelId="{FCB2C2B4-741B-4B14-8593-3FF7D28A5CCB}">
      <dsp:nvSpPr>
        <dsp:cNvPr id="0" name=""/>
        <dsp:cNvSpPr/>
      </dsp:nvSpPr>
      <dsp:spPr>
        <a:xfrm>
          <a:off x="0" y="1164020"/>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C8127F7-FA0A-43FF-89B5-C9C54F4F3EC2}">
      <dsp:nvSpPr>
        <dsp:cNvPr id="0" name=""/>
        <dsp:cNvSpPr/>
      </dsp:nvSpPr>
      <dsp:spPr>
        <a:xfrm>
          <a:off x="0" y="1164020"/>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April</a:t>
          </a:r>
          <a:r>
            <a:rPr lang="en-US" sz="1700" kern="1200" dirty="0"/>
            <a:t>: Report Development</a:t>
          </a:r>
        </a:p>
      </dsp:txBody>
      <dsp:txXfrm>
        <a:off x="0" y="1164020"/>
        <a:ext cx="5737327" cy="387864"/>
      </dsp:txXfrm>
    </dsp:sp>
    <dsp:sp modelId="{BB01ECCE-6643-400C-A944-BB6E9ECEBB3C}">
      <dsp:nvSpPr>
        <dsp:cNvPr id="0" name=""/>
        <dsp:cNvSpPr/>
      </dsp:nvSpPr>
      <dsp:spPr>
        <a:xfrm>
          <a:off x="0" y="1551884"/>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9AAC5C7-9169-4A92-8A58-5F67483C3947}">
      <dsp:nvSpPr>
        <dsp:cNvPr id="0" name=""/>
        <dsp:cNvSpPr/>
      </dsp:nvSpPr>
      <dsp:spPr>
        <a:xfrm>
          <a:off x="0" y="1551884"/>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May</a:t>
          </a:r>
          <a:r>
            <a:rPr lang="en-US" sz="1700" kern="1200" dirty="0"/>
            <a:t>: Present draft to CPARB</a:t>
          </a:r>
        </a:p>
      </dsp:txBody>
      <dsp:txXfrm>
        <a:off x="0" y="1551884"/>
        <a:ext cx="5737327" cy="387864"/>
      </dsp:txXfrm>
    </dsp:sp>
    <dsp:sp modelId="{305D3D63-5ECE-4B5D-8128-DAD437344828}">
      <dsp:nvSpPr>
        <dsp:cNvPr id="0" name=""/>
        <dsp:cNvSpPr/>
      </dsp:nvSpPr>
      <dsp:spPr>
        <a:xfrm>
          <a:off x="0" y="1939749"/>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2F83BE1-017D-4FCD-AD35-D26B5200205B}">
      <dsp:nvSpPr>
        <dsp:cNvPr id="0" name=""/>
        <dsp:cNvSpPr/>
      </dsp:nvSpPr>
      <dsp:spPr>
        <a:xfrm>
          <a:off x="0" y="1939749"/>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May</a:t>
          </a:r>
          <a:r>
            <a:rPr lang="en-US" sz="1700" kern="1200" dirty="0"/>
            <a:t>: Stakeholder Check-ins</a:t>
          </a:r>
        </a:p>
      </dsp:txBody>
      <dsp:txXfrm>
        <a:off x="0" y="1939749"/>
        <a:ext cx="5737327" cy="387864"/>
      </dsp:txXfrm>
    </dsp:sp>
    <dsp:sp modelId="{A20BF87A-0D47-4C03-9053-056534988E8E}">
      <dsp:nvSpPr>
        <dsp:cNvPr id="0" name=""/>
        <dsp:cNvSpPr/>
      </dsp:nvSpPr>
      <dsp:spPr>
        <a:xfrm>
          <a:off x="0" y="2327613"/>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E1A8F46-4073-4437-A1D4-E6AAFC104712}">
      <dsp:nvSpPr>
        <dsp:cNvPr id="0" name=""/>
        <dsp:cNvSpPr/>
      </dsp:nvSpPr>
      <dsp:spPr>
        <a:xfrm>
          <a:off x="0" y="2327613"/>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September: </a:t>
          </a:r>
          <a:r>
            <a:rPr lang="en-US" sz="1700" kern="1200" cap="all" dirty="0"/>
            <a:t>present Draft </a:t>
          </a:r>
          <a:r>
            <a:rPr lang="en-US" sz="1700" kern="1200" dirty="0"/>
            <a:t>Final Report to </a:t>
          </a:r>
          <a:r>
            <a:rPr lang="en-US" sz="1700" kern="1200" dirty="0" err="1"/>
            <a:t>cparb</a:t>
          </a:r>
          <a:endParaRPr lang="en-US" sz="1700" kern="1200" dirty="0"/>
        </a:p>
      </dsp:txBody>
      <dsp:txXfrm>
        <a:off x="0" y="2327613"/>
        <a:ext cx="5737327" cy="387864"/>
      </dsp:txXfrm>
    </dsp:sp>
    <dsp:sp modelId="{35D82EBC-05C9-47F9-A5D1-DB8515500FA6}">
      <dsp:nvSpPr>
        <dsp:cNvPr id="0" name=""/>
        <dsp:cNvSpPr/>
      </dsp:nvSpPr>
      <dsp:spPr>
        <a:xfrm>
          <a:off x="0" y="2715478"/>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238634E-070E-4DB2-9979-4F27DCA4888E}">
      <dsp:nvSpPr>
        <dsp:cNvPr id="0" name=""/>
        <dsp:cNvSpPr/>
      </dsp:nvSpPr>
      <dsp:spPr>
        <a:xfrm>
          <a:off x="0" y="2715478"/>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October</a:t>
          </a:r>
          <a:r>
            <a:rPr lang="en-US" sz="1700" kern="1200" dirty="0"/>
            <a:t>: Approval from CPARB, finalize report</a:t>
          </a:r>
        </a:p>
      </dsp:txBody>
      <dsp:txXfrm>
        <a:off x="0" y="2715478"/>
        <a:ext cx="5737327" cy="387864"/>
      </dsp:txXfrm>
    </dsp:sp>
    <dsp:sp modelId="{F27B93BF-A451-4F36-AB29-2DDA864B1650}">
      <dsp:nvSpPr>
        <dsp:cNvPr id="0" name=""/>
        <dsp:cNvSpPr/>
      </dsp:nvSpPr>
      <dsp:spPr>
        <a:xfrm>
          <a:off x="0" y="3103343"/>
          <a:ext cx="573732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54384F4-710C-43AE-AC65-663003B6158E}">
      <dsp:nvSpPr>
        <dsp:cNvPr id="0" name=""/>
        <dsp:cNvSpPr/>
      </dsp:nvSpPr>
      <dsp:spPr>
        <a:xfrm>
          <a:off x="0" y="3103343"/>
          <a:ext cx="5737327" cy="387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b="1" kern="1200" dirty="0"/>
            <a:t>November 1</a:t>
          </a:r>
          <a:r>
            <a:rPr lang="en-US" sz="1700" kern="1200" dirty="0"/>
            <a:t>: Final Report submitted</a:t>
          </a:r>
        </a:p>
      </dsp:txBody>
      <dsp:txXfrm>
        <a:off x="0" y="3103343"/>
        <a:ext cx="5737327" cy="38786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60A607D3-7087-4BEA-A6C7-DC5ECC866E0A}" type="datetimeFigureOut">
              <a:rPr lang="en-US" smtClean="0"/>
              <a:t>2/12/2020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B04B5088-EE44-4EC1-93EA-CE93BCC216F4}" type="slidenum">
              <a:rPr lang="en-US" smtClean="0"/>
              <a:t>‹#›</a:t>
            </a:fld>
            <a:endParaRPr lang="en-US" dirty="0"/>
          </a:p>
        </p:txBody>
      </p:sp>
    </p:spTree>
    <p:extLst>
      <p:ext uri="{BB962C8B-B14F-4D97-AF65-F5344CB8AC3E}">
        <p14:creationId xmlns:p14="http://schemas.microsoft.com/office/powerpoint/2010/main" val="126096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DEA979-2A9B-4565-B394-1BE8D08C206B}" type="slidenum">
              <a:rPr lang="en-US" smtClean="0"/>
              <a:t>10</a:t>
            </a:fld>
            <a:endParaRPr lang="en-US" dirty="0"/>
          </a:p>
        </p:txBody>
      </p:sp>
    </p:spTree>
    <p:extLst>
      <p:ext uri="{BB962C8B-B14F-4D97-AF65-F5344CB8AC3E}">
        <p14:creationId xmlns:p14="http://schemas.microsoft.com/office/powerpoint/2010/main" val="326044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5B93-65E1-4D69-8589-5D1237D842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92E3FF-758B-4653-A866-D6280B058E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1B1CB-98BF-45DD-9533-541BD4E96BFA}"/>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5" name="Footer Placeholder 4">
            <a:extLst>
              <a:ext uri="{FF2B5EF4-FFF2-40B4-BE49-F238E27FC236}">
                <a16:creationId xmlns:a16="http://schemas.microsoft.com/office/drawing/2014/main" id="{748BB46E-3E1E-4710-A705-9B95A67A7B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2E827B-0FA4-4D59-9FC5-5096ABC35837}"/>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75341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D781-1E75-416A-8069-6E6CE254A3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6A0BC9-3025-480B-9650-0B3FDE128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D31B7-F848-4007-91BB-5229A90C4437}"/>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5" name="Footer Placeholder 4">
            <a:extLst>
              <a:ext uri="{FF2B5EF4-FFF2-40B4-BE49-F238E27FC236}">
                <a16:creationId xmlns:a16="http://schemas.microsoft.com/office/drawing/2014/main" id="{545D129A-DC32-404F-82F1-EBF540C275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D1B6AD-C887-4186-B581-541FCC7DC00E}"/>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63442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A9FEF-DDC9-44FE-9FAA-9402A082C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2F850A-E5ED-403D-9638-7E44E5A65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599F3-704F-4198-8FB8-F798B8810317}"/>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5" name="Footer Placeholder 4">
            <a:extLst>
              <a:ext uri="{FF2B5EF4-FFF2-40B4-BE49-F238E27FC236}">
                <a16:creationId xmlns:a16="http://schemas.microsoft.com/office/drawing/2014/main" id="{A83F620A-5D90-4373-852C-C3FBE27263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05C62-9EF5-4A41-8A92-D2ABCE5FBC36}"/>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34649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437F-1E56-4A12-8052-8C7761C71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3A5519-4405-4263-81A3-39FD70CBF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3A760E-ED6D-4D7F-B08D-3B342A0413EA}"/>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5" name="Footer Placeholder 4">
            <a:extLst>
              <a:ext uri="{FF2B5EF4-FFF2-40B4-BE49-F238E27FC236}">
                <a16:creationId xmlns:a16="http://schemas.microsoft.com/office/drawing/2014/main" id="{1268053F-A8CB-4C1F-B530-41EF45034D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EF4B50-43F0-43A8-9E37-B102FAC72A07}"/>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308599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E634-A07D-452E-9A05-2F2E24F28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BC6F4-4741-4468-BF39-07594BC769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F5450-2357-411F-B449-E8B6F0232815}"/>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5" name="Footer Placeholder 4">
            <a:extLst>
              <a:ext uri="{FF2B5EF4-FFF2-40B4-BE49-F238E27FC236}">
                <a16:creationId xmlns:a16="http://schemas.microsoft.com/office/drawing/2014/main" id="{54A6F45A-1A33-4425-AA1D-A7649FAD49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A07608-633E-4B5D-AEED-43BEABF3772F}"/>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291195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DAA1-4209-42F2-BBEE-611E3203E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B8423-26E6-4692-9D18-F6FB19494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A34AE3-DA02-461E-9344-FBE5481E29F9}"/>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5" name="Footer Placeholder 4">
            <a:extLst>
              <a:ext uri="{FF2B5EF4-FFF2-40B4-BE49-F238E27FC236}">
                <a16:creationId xmlns:a16="http://schemas.microsoft.com/office/drawing/2014/main" id="{54AD1E7F-C8A3-4499-96C1-E05312521F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0CEBEC-5022-4E01-9D23-AF59E8E99C5A}"/>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181886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90B4-E71A-46C6-B0C8-4656DDDCF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43B39-EFCE-41D3-B6CB-F73611750B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40A280-1402-4E0F-BD8F-DF431606BE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203341-93D9-4F09-8328-37C6AECA80BB}"/>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6" name="Footer Placeholder 5">
            <a:extLst>
              <a:ext uri="{FF2B5EF4-FFF2-40B4-BE49-F238E27FC236}">
                <a16:creationId xmlns:a16="http://schemas.microsoft.com/office/drawing/2014/main" id="{68B7488F-55B1-43C8-BF9A-4B6F06F2E8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4F4D6E-F5AD-46A9-8CD9-B28C48A0D31F}"/>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3894409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8CDA-31B4-4EB6-B725-911B480A0B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941576-084B-40EE-A713-E9F30BB31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6CB948-3D1E-45A7-9F68-8687113F7C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C096A9-CBD4-47A6-81B6-7B2960714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D3EE00-160C-44AF-9CDE-AB98F1F203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67A662-0D23-4A0E-8F1F-517829C12748}"/>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8" name="Footer Placeholder 7">
            <a:extLst>
              <a:ext uri="{FF2B5EF4-FFF2-40B4-BE49-F238E27FC236}">
                <a16:creationId xmlns:a16="http://schemas.microsoft.com/office/drawing/2014/main" id="{6C956A96-DF6D-4DA6-92A6-AAF8F40D55C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A6B824-7988-415E-AA95-12492C016665}"/>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3206195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8B6A-943A-4FD1-B122-A7251DBB2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91196-A4DA-4A6A-A8C7-9441EC8D4B50}"/>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4" name="Footer Placeholder 3">
            <a:extLst>
              <a:ext uri="{FF2B5EF4-FFF2-40B4-BE49-F238E27FC236}">
                <a16:creationId xmlns:a16="http://schemas.microsoft.com/office/drawing/2014/main" id="{FBE73097-EF57-4ABF-B17E-CAEC629E33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0F383F-F74E-4956-BD80-5D6DD93B3F02}"/>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133015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65720-D7F0-4C18-BF48-97B11D10AEBF}"/>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3" name="Footer Placeholder 2">
            <a:extLst>
              <a:ext uri="{FF2B5EF4-FFF2-40B4-BE49-F238E27FC236}">
                <a16:creationId xmlns:a16="http://schemas.microsoft.com/office/drawing/2014/main" id="{1B96C873-CC39-4EA8-AAAF-1DF629020D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DA95AD-3F6E-40D2-B7E6-DA57114605F9}"/>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910815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6299-CB12-422A-BDA5-921EB73CB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7C81FB-0213-4EE7-840E-3303311B2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47204-83CC-4562-9590-058CE6125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3036D0-52D7-41DD-945C-CFF8347FFBF3}"/>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6" name="Footer Placeholder 5">
            <a:extLst>
              <a:ext uri="{FF2B5EF4-FFF2-40B4-BE49-F238E27FC236}">
                <a16:creationId xmlns:a16="http://schemas.microsoft.com/office/drawing/2014/main" id="{F308B871-01B2-4ACD-B4D8-C7C7C316E7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DBE108-AFDD-4398-8D57-31BC4FA1D156}"/>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8545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80F3-E0A5-4173-9670-D2ABEF871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8017C-8F01-4164-A98D-E6CE8F695B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820CC-01FE-4862-BB8E-C24C0619EA0F}"/>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5" name="Footer Placeholder 4">
            <a:extLst>
              <a:ext uri="{FF2B5EF4-FFF2-40B4-BE49-F238E27FC236}">
                <a16:creationId xmlns:a16="http://schemas.microsoft.com/office/drawing/2014/main" id="{796B54F4-ECD2-401E-8773-92A2BA2A18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86BB25-B975-4367-ACD1-707CD9618FF9}"/>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1136883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9254-3972-46BE-BCD0-E26AB187E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3FA99-B73E-4011-AF89-37E373382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523032-0D3F-4786-B0F6-D551977CF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AB8E60-A51A-4EB5-8D89-9A1846679EBD}"/>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6" name="Footer Placeholder 5">
            <a:extLst>
              <a:ext uri="{FF2B5EF4-FFF2-40B4-BE49-F238E27FC236}">
                <a16:creationId xmlns:a16="http://schemas.microsoft.com/office/drawing/2014/main" id="{87D921AC-F229-411C-96BD-DB2C651543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8E5233-704E-422B-A919-B64D60E84496}"/>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2653096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192B-0825-4810-8AF8-09679DE76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0872A4-0DC1-4BDC-B6D5-0BE42A938A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D39E2-1507-4773-9966-69F03AA02BCC}"/>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5" name="Footer Placeholder 4">
            <a:extLst>
              <a:ext uri="{FF2B5EF4-FFF2-40B4-BE49-F238E27FC236}">
                <a16:creationId xmlns:a16="http://schemas.microsoft.com/office/drawing/2014/main" id="{17871734-E3B1-4997-B5B9-DB48A51205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9793B6-D5E7-4DD0-B7A9-7E2D4C486D0C}"/>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654228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74DCD-9254-4E95-8EF6-B4DD7C02D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AA3D5-2043-4DE6-85EF-F29E297819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26F8F-8BDA-4980-B64A-2BDF2C593E66}"/>
              </a:ext>
            </a:extLst>
          </p:cNvPr>
          <p:cNvSpPr>
            <a:spLocks noGrp="1"/>
          </p:cNvSpPr>
          <p:nvPr>
            <p:ph type="dt" sz="half" idx="10"/>
          </p:nvPr>
        </p:nvSpPr>
        <p:spPr/>
        <p:txBody>
          <a:bodyPr/>
          <a:lstStyle/>
          <a:p>
            <a:fld id="{6C64FC3D-BE89-4DCF-9AF5-A3196511E73F}" type="datetimeFigureOut">
              <a:rPr lang="en-US" smtClean="0"/>
              <a:t>2/12/2020</a:t>
            </a:fld>
            <a:endParaRPr lang="en-US" dirty="0"/>
          </a:p>
        </p:txBody>
      </p:sp>
      <p:sp>
        <p:nvSpPr>
          <p:cNvPr id="5" name="Footer Placeholder 4">
            <a:extLst>
              <a:ext uri="{FF2B5EF4-FFF2-40B4-BE49-F238E27FC236}">
                <a16:creationId xmlns:a16="http://schemas.microsoft.com/office/drawing/2014/main" id="{762F5521-49F4-4688-B1EA-1B6C913B7F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C0FB4F-375C-4B08-8B7A-664BC69DA9FF}"/>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269440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21D7-DCF0-4AF6-8CB5-D71E274E6D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C5FA1-6062-409A-A655-B0D524E5B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3EA57-A726-4221-BBD7-36E3AC47F73F}"/>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5" name="Footer Placeholder 4">
            <a:extLst>
              <a:ext uri="{FF2B5EF4-FFF2-40B4-BE49-F238E27FC236}">
                <a16:creationId xmlns:a16="http://schemas.microsoft.com/office/drawing/2014/main" id="{D17CE25F-650F-4FF5-8649-C9A59904FC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3BFBAE-12C4-4A19-8829-139F565F981D}"/>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302296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F515-5FE0-42C6-8BCD-1D305C107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22A528-D07A-45F6-A654-6E41C62014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6C4F1C-C7EE-4969-BB28-3BFDFE9BA0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471C56-0BC7-46ED-92C6-BC22F8093596}"/>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6" name="Footer Placeholder 5">
            <a:extLst>
              <a:ext uri="{FF2B5EF4-FFF2-40B4-BE49-F238E27FC236}">
                <a16:creationId xmlns:a16="http://schemas.microsoft.com/office/drawing/2014/main" id="{62DC9AF1-BF16-4E5C-830B-E334A1DB9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A68CBD-5487-44B5-8EB0-316F7497A604}"/>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53329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811D-4EC0-4524-993F-DCF971F9EC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E4F93-01F6-4147-A32E-8A11E1598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B374C-EED6-4A3C-A30D-7EFFF024CD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7A334A-6650-4458-A1E6-45FB94F73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2C3277-69D7-4ACB-AE29-E9734FEE0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C43CD-F232-4EEE-8188-DA6E5125470A}"/>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8" name="Footer Placeholder 7">
            <a:extLst>
              <a:ext uri="{FF2B5EF4-FFF2-40B4-BE49-F238E27FC236}">
                <a16:creationId xmlns:a16="http://schemas.microsoft.com/office/drawing/2014/main" id="{E7C9E73E-C35A-44F4-AFEF-DFCF570BE6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29983F8-A665-41F5-A79D-5FDF0AFEFCF2}"/>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233627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FC92-CB75-4DF9-AEAB-BE380F039D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4D7240-26E2-4F4E-8FF1-890A4D159259}"/>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4" name="Footer Placeholder 3">
            <a:extLst>
              <a:ext uri="{FF2B5EF4-FFF2-40B4-BE49-F238E27FC236}">
                <a16:creationId xmlns:a16="http://schemas.microsoft.com/office/drawing/2014/main" id="{628E6E5A-E5EF-44CF-B6FE-704835C7C8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41B2CE-CA14-47FA-B97C-125AEC3297EA}"/>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184732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2DE22-92ED-4B10-91FC-C66AD14080E8}"/>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3" name="Footer Placeholder 2">
            <a:extLst>
              <a:ext uri="{FF2B5EF4-FFF2-40B4-BE49-F238E27FC236}">
                <a16:creationId xmlns:a16="http://schemas.microsoft.com/office/drawing/2014/main" id="{A76B9013-EA6A-4F7F-A881-7BD08D82AB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346754-0892-42C0-9C96-903B456DC2F2}"/>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414632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F67D-F78B-4538-8C76-180ADDA53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8A16E4-7F8A-4DB0-8C43-13C8CCA63E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FA0941-F399-4040-9C6B-6C134E10B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C00D0-8855-4196-B1FE-A40B37EB9449}"/>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6" name="Footer Placeholder 5">
            <a:extLst>
              <a:ext uri="{FF2B5EF4-FFF2-40B4-BE49-F238E27FC236}">
                <a16:creationId xmlns:a16="http://schemas.microsoft.com/office/drawing/2014/main" id="{DD74389B-39E3-4D18-879F-6C0434F71B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896030-392E-4D1F-8681-AB7111E89F44}"/>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170949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716A-2539-4ACC-BD74-207F0B430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D0E6F0-1A99-4838-A9D2-D74DB965C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1A70832-0F52-4C94-AEA6-639C143A5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1CE9E-8A62-4272-AA81-15A035CAC002}"/>
              </a:ext>
            </a:extLst>
          </p:cNvPr>
          <p:cNvSpPr>
            <a:spLocks noGrp="1"/>
          </p:cNvSpPr>
          <p:nvPr>
            <p:ph type="dt" sz="half" idx="10"/>
          </p:nvPr>
        </p:nvSpPr>
        <p:spPr/>
        <p:txBody>
          <a:bodyPr/>
          <a:lstStyle/>
          <a:p>
            <a:fld id="{11384D40-439A-4134-818B-3C680DDD2656}" type="datetimeFigureOut">
              <a:rPr lang="en-US" smtClean="0"/>
              <a:t>2/12/2020</a:t>
            </a:fld>
            <a:endParaRPr lang="en-US" dirty="0"/>
          </a:p>
        </p:txBody>
      </p:sp>
      <p:sp>
        <p:nvSpPr>
          <p:cNvPr id="6" name="Footer Placeholder 5">
            <a:extLst>
              <a:ext uri="{FF2B5EF4-FFF2-40B4-BE49-F238E27FC236}">
                <a16:creationId xmlns:a16="http://schemas.microsoft.com/office/drawing/2014/main" id="{DF4EECEF-F482-43A9-8537-E985B070F8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92D631-FEA3-4274-8C0B-57A023A3E0ED}"/>
              </a:ext>
            </a:extLst>
          </p:cNvPr>
          <p:cNvSpPr>
            <a:spLocks noGrp="1"/>
          </p:cNvSpPr>
          <p:nvPr>
            <p:ph type="sldNum" sz="quarter" idx="12"/>
          </p:nvPr>
        </p:nvSpPr>
        <p:spPr/>
        <p:txBody>
          <a:bodyPr/>
          <a:lstStyle/>
          <a:p>
            <a:fld id="{E2B355CB-BE46-45DA-BAF3-14CFF55DCEA6}" type="slidenum">
              <a:rPr lang="en-US" smtClean="0"/>
              <a:t>‹#›</a:t>
            </a:fld>
            <a:endParaRPr lang="en-US" dirty="0"/>
          </a:p>
        </p:txBody>
      </p:sp>
    </p:spTree>
    <p:extLst>
      <p:ext uri="{BB962C8B-B14F-4D97-AF65-F5344CB8AC3E}">
        <p14:creationId xmlns:p14="http://schemas.microsoft.com/office/powerpoint/2010/main" val="302102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345A29-799C-417D-9995-B61B016F0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8CF621-4A99-4993-A52F-244862119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19EAC-A644-41E6-B1AA-752017D4D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84D40-439A-4134-818B-3C680DDD2656}" type="datetimeFigureOut">
              <a:rPr lang="en-US" smtClean="0"/>
              <a:t>2/12/2020</a:t>
            </a:fld>
            <a:endParaRPr lang="en-US" dirty="0"/>
          </a:p>
        </p:txBody>
      </p:sp>
      <p:sp>
        <p:nvSpPr>
          <p:cNvPr id="5" name="Footer Placeholder 4">
            <a:extLst>
              <a:ext uri="{FF2B5EF4-FFF2-40B4-BE49-F238E27FC236}">
                <a16:creationId xmlns:a16="http://schemas.microsoft.com/office/drawing/2014/main" id="{17F25523-39FD-46EA-A6CF-1F06EE8F2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794611E-13D9-469F-8A6C-108A41CD0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355CB-BE46-45DA-BAF3-14CFF55DCEA6}" type="slidenum">
              <a:rPr lang="en-US" smtClean="0"/>
              <a:t>‹#›</a:t>
            </a:fld>
            <a:endParaRPr lang="en-US" dirty="0"/>
          </a:p>
        </p:txBody>
      </p:sp>
    </p:spTree>
    <p:extLst>
      <p:ext uri="{BB962C8B-B14F-4D97-AF65-F5344CB8AC3E}">
        <p14:creationId xmlns:p14="http://schemas.microsoft.com/office/powerpoint/2010/main" val="4283751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1023A7-F4F2-40E2-9F3F-CB7893175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793067-D140-41AC-A407-F0426F79D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EFC6E-A915-421E-B9E2-EAE1D0A30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4FC3D-BE89-4DCF-9AF5-A3196511E73F}" type="datetimeFigureOut">
              <a:rPr lang="en-US" smtClean="0"/>
              <a:t>2/12/2020</a:t>
            </a:fld>
            <a:endParaRPr lang="en-US" dirty="0"/>
          </a:p>
        </p:txBody>
      </p:sp>
      <p:sp>
        <p:nvSpPr>
          <p:cNvPr id="5" name="Footer Placeholder 4">
            <a:extLst>
              <a:ext uri="{FF2B5EF4-FFF2-40B4-BE49-F238E27FC236}">
                <a16:creationId xmlns:a16="http://schemas.microsoft.com/office/drawing/2014/main" id="{CD252833-1BD9-4115-8193-2E7747E12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9C2DBE-1B72-4C33-AB8B-0B6BFDF5A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0C980-786F-498E-B57D-E1E8034BDA99}" type="slidenum">
              <a:rPr lang="en-US" smtClean="0"/>
              <a:t>‹#›</a:t>
            </a:fld>
            <a:endParaRPr lang="en-US" dirty="0"/>
          </a:p>
        </p:txBody>
      </p:sp>
    </p:spTree>
    <p:extLst>
      <p:ext uri="{BB962C8B-B14F-4D97-AF65-F5344CB8AC3E}">
        <p14:creationId xmlns:p14="http://schemas.microsoft.com/office/powerpoint/2010/main" val="643199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4FDA-7474-4FF2-A527-DC2B553740B0}"/>
              </a:ext>
            </a:extLst>
          </p:cNvPr>
          <p:cNvSpPr>
            <a:spLocks noGrp="1"/>
          </p:cNvSpPr>
          <p:nvPr>
            <p:ph type="ctrTitle"/>
          </p:nvPr>
        </p:nvSpPr>
        <p:spPr>
          <a:xfrm>
            <a:off x="8019286" y="481264"/>
            <a:ext cx="3702251" cy="3907856"/>
          </a:xfrm>
        </p:spPr>
        <p:txBody>
          <a:bodyPr>
            <a:normAutofit fontScale="90000"/>
          </a:bodyPr>
          <a:lstStyle/>
          <a:p>
            <a:pPr algn="l" defTabSz="914400" rtl="0" eaLnBrk="1" latinLnBrk="0" hangingPunct="1">
              <a:spcBef>
                <a:spcPct val="0"/>
              </a:spcBef>
              <a:buNone/>
            </a:pPr>
            <a:r>
              <a:rPr lang="en-US" sz="5100" b="1" i="1" kern="1200" dirty="0">
                <a:latin typeface="+mj-lt"/>
                <a:ea typeface="+mj-ea"/>
                <a:cs typeface="+mj-cs"/>
              </a:rPr>
              <a:t>Local Government Public Works Contracting Study– CPARB Update</a:t>
            </a:r>
          </a:p>
        </p:txBody>
      </p:sp>
      <p:sp>
        <p:nvSpPr>
          <p:cNvPr id="3" name="Subtitle 2">
            <a:extLst>
              <a:ext uri="{FF2B5EF4-FFF2-40B4-BE49-F238E27FC236}">
                <a16:creationId xmlns:a16="http://schemas.microsoft.com/office/drawing/2014/main" id="{A2A28B1E-5AEE-4910-B1D5-937FE73E7550}"/>
              </a:ext>
            </a:extLst>
          </p:cNvPr>
          <p:cNvSpPr>
            <a:spLocks noGrp="1"/>
          </p:cNvSpPr>
          <p:nvPr>
            <p:ph type="subTitle" idx="1"/>
          </p:nvPr>
        </p:nvSpPr>
        <p:spPr>
          <a:xfrm>
            <a:off x="8019285" y="4552748"/>
            <a:ext cx="3702253" cy="1848051"/>
          </a:xfrm>
        </p:spPr>
        <p:txBody>
          <a:bodyPr>
            <a:normAutofit/>
          </a:bodyPr>
          <a:lstStyle/>
          <a:p>
            <a:pPr algn="l"/>
            <a:r>
              <a:rPr lang="en-US" dirty="0">
                <a:latin typeface="Myriad Pro" panose="020B0503030403020204" charset="0"/>
              </a:rPr>
              <a:t>February 13, 2020 	</a:t>
            </a:r>
          </a:p>
        </p:txBody>
      </p:sp>
      <p:sp>
        <p:nvSpPr>
          <p:cNvPr id="18" name="Rectangle 17">
            <a:extLst>
              <a:ext uri="{FF2B5EF4-FFF2-40B4-BE49-F238E27FC236}">
                <a16:creationId xmlns:a16="http://schemas.microsoft.com/office/drawing/2014/main" id="{19D99C6D-7A48-4C44-8FC9-7D3B40F96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4C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D4B3CE1-814B-492A-975F-8415D7438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5E71A95-A7E8-4EE9-91DE-3D023CFC2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logo&#10;&#10;Description automatically generated">
            <a:extLst>
              <a:ext uri="{FF2B5EF4-FFF2-40B4-BE49-F238E27FC236}">
                <a16:creationId xmlns:a16="http://schemas.microsoft.com/office/drawing/2014/main" id="{08186651-6C6B-4B0B-AC19-EA7753E1D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98" y="1233294"/>
            <a:ext cx="2093976" cy="353809"/>
          </a:xfrm>
          <a:prstGeom prst="rect">
            <a:avLst/>
          </a:prstGeom>
        </p:spPr>
      </p:pic>
      <p:sp>
        <p:nvSpPr>
          <p:cNvPr id="24" name="Rectangle 23">
            <a:extLst>
              <a:ext uri="{FF2B5EF4-FFF2-40B4-BE49-F238E27FC236}">
                <a16:creationId xmlns:a16="http://schemas.microsoft.com/office/drawing/2014/main" id="{4FAB0BE2-0B95-4CF4-9290-79BA27CE6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5CA600B-5289-4D85-9F60-68E1C5F4C8E3}"/>
              </a:ext>
            </a:extLst>
          </p:cNvPr>
          <p:cNvPicPr>
            <a:picLocks noChangeAspect="1"/>
          </p:cNvPicPr>
          <p:nvPr/>
        </p:nvPicPr>
        <p:blipFill>
          <a:blip r:embed="rId3"/>
          <a:stretch>
            <a:fillRect/>
          </a:stretch>
        </p:blipFill>
        <p:spPr>
          <a:xfrm>
            <a:off x="646516" y="3564594"/>
            <a:ext cx="3685032" cy="1649051"/>
          </a:xfrm>
          <a:prstGeom prst="rect">
            <a:avLst/>
          </a:prstGeom>
        </p:spPr>
      </p:pic>
      <p:sp>
        <p:nvSpPr>
          <p:cNvPr id="26" name="Rectangle 25">
            <a:extLst>
              <a:ext uri="{FF2B5EF4-FFF2-40B4-BE49-F238E27FC236}">
                <a16:creationId xmlns:a16="http://schemas.microsoft.com/office/drawing/2014/main" id="{14F664FF-A2DF-4E50-B145-B20B85E8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503727"/>
            <a:ext cx="2412380" cy="3883357"/>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EF0B239D-AE40-48F7-90BB-102E2390B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4C787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ipart&#10;&#10;Description automatically generated">
            <a:extLst>
              <a:ext uri="{FF2B5EF4-FFF2-40B4-BE49-F238E27FC236}">
                <a16:creationId xmlns:a16="http://schemas.microsoft.com/office/drawing/2014/main" id="{3620224E-8129-404E-AB67-6B7C76F36D6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61099" y="6334637"/>
            <a:ext cx="1428514" cy="317845"/>
          </a:xfrm>
          <a:prstGeom prst="rect">
            <a:avLst/>
          </a:prstGeom>
        </p:spPr>
      </p:pic>
    </p:spTree>
    <p:extLst>
      <p:ext uri="{BB962C8B-B14F-4D97-AF65-F5344CB8AC3E}">
        <p14:creationId xmlns:p14="http://schemas.microsoft.com/office/powerpoint/2010/main" val="161533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56AA-93E5-4F62-95E0-F594EB12E70F}"/>
              </a:ext>
            </a:extLst>
          </p:cNvPr>
          <p:cNvSpPr>
            <a:spLocks noGrp="1"/>
          </p:cNvSpPr>
          <p:nvPr>
            <p:ph type="title"/>
          </p:nvPr>
        </p:nvSpPr>
        <p:spPr>
          <a:xfrm>
            <a:off x="6109498" y="908344"/>
            <a:ext cx="5244301" cy="1538130"/>
          </a:xfrm>
        </p:spPr>
        <p:txBody>
          <a:bodyPr>
            <a:normAutofit/>
          </a:bodyPr>
          <a:lstStyle/>
          <a:p>
            <a:r>
              <a:rPr lang="en-US" b="1" i="1" dirty="0"/>
              <a:t>Next Steps</a:t>
            </a:r>
          </a:p>
        </p:txBody>
      </p:sp>
      <p:sp>
        <p:nvSpPr>
          <p:cNvPr id="17"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8" name="Picture 7">
            <a:extLst>
              <a:ext uri="{FF2B5EF4-FFF2-40B4-BE49-F238E27FC236}">
                <a16:creationId xmlns:a16="http://schemas.microsoft.com/office/drawing/2014/main" id="{A575AA1D-ADD8-4916-84B6-01AC4C5096EC}"/>
              </a:ext>
            </a:extLst>
          </p:cNvPr>
          <p:cNvPicPr>
            <a:picLocks noChangeAspect="1"/>
          </p:cNvPicPr>
          <p:nvPr/>
        </p:nvPicPr>
        <p:blipFill rotWithShape="1">
          <a:blip r:embed="rId3"/>
          <a:srcRect l="46627" r="12817"/>
          <a:stretch/>
        </p:blipFill>
        <p:spPr>
          <a:xfrm>
            <a:off x="1779679" y="1450448"/>
            <a:ext cx="2668930" cy="3948511"/>
          </a:xfrm>
          <a:prstGeom prst="rect">
            <a:avLst/>
          </a:prstGeom>
        </p:spPr>
      </p:pic>
      <p:sp>
        <p:nvSpPr>
          <p:cNvPr id="6" name="Rectangle: Rounded Corners 5">
            <a:extLst>
              <a:ext uri="{FF2B5EF4-FFF2-40B4-BE49-F238E27FC236}">
                <a16:creationId xmlns:a16="http://schemas.microsoft.com/office/drawing/2014/main" id="{E9202E03-4719-40AF-8C49-408DA8B919F1}"/>
              </a:ext>
            </a:extLst>
          </p:cNvPr>
          <p:cNvSpPr/>
          <p:nvPr/>
        </p:nvSpPr>
        <p:spPr>
          <a:xfrm>
            <a:off x="145657" y="169933"/>
            <a:ext cx="283221" cy="29940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1F0EE284-2D0A-407B-BD3B-EEC8F94B8B25}"/>
              </a:ext>
            </a:extLst>
          </p:cNvPr>
          <p:cNvGraphicFramePr/>
          <p:nvPr>
            <p:extLst>
              <p:ext uri="{D42A27DB-BD31-4B8C-83A1-F6EECF244321}">
                <p14:modId xmlns:p14="http://schemas.microsoft.com/office/powerpoint/2010/main" val="2850407197"/>
              </p:ext>
            </p:extLst>
          </p:nvPr>
        </p:nvGraphicFramePr>
        <p:xfrm>
          <a:off x="5911157" y="2706865"/>
          <a:ext cx="5737327" cy="3491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642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0D41562-4618-4409-9C59-55F71F2D5E89}"/>
              </a:ext>
            </a:extLst>
          </p:cNvPr>
          <p:cNvPicPr>
            <a:picLocks noChangeAspect="1"/>
          </p:cNvPicPr>
          <p:nvPr/>
        </p:nvPicPr>
        <p:blipFill rotWithShape="1">
          <a:blip r:embed="rId2">
            <a:alphaModFix amt="50000"/>
          </a:blip>
          <a:srcRect t="7787"/>
          <a:stretch/>
        </p:blipFill>
        <p:spPr>
          <a:xfrm>
            <a:off x="20" y="1"/>
            <a:ext cx="12191980" cy="6857999"/>
          </a:xfrm>
          <a:prstGeom prst="rect">
            <a:avLst/>
          </a:prstGeom>
        </p:spPr>
      </p:pic>
      <p:sp>
        <p:nvSpPr>
          <p:cNvPr id="2" name="Title 1">
            <a:extLst>
              <a:ext uri="{FF2B5EF4-FFF2-40B4-BE49-F238E27FC236}">
                <a16:creationId xmlns:a16="http://schemas.microsoft.com/office/drawing/2014/main" id="{8AAE931C-47CC-42C3-A4E1-BB481D54380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Questions</a:t>
            </a:r>
          </a:p>
        </p:txBody>
      </p:sp>
    </p:spTree>
    <p:extLst>
      <p:ext uri="{BB962C8B-B14F-4D97-AF65-F5344CB8AC3E}">
        <p14:creationId xmlns:p14="http://schemas.microsoft.com/office/powerpoint/2010/main" val="21450047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B1A3-224D-42A6-B60D-41481AE88269}"/>
              </a:ext>
            </a:extLst>
          </p:cNvPr>
          <p:cNvSpPr>
            <a:spLocks noGrp="1"/>
          </p:cNvSpPr>
          <p:nvPr>
            <p:ph type="title"/>
          </p:nvPr>
        </p:nvSpPr>
        <p:spPr>
          <a:xfrm>
            <a:off x="838200" y="365125"/>
            <a:ext cx="10515600" cy="1325563"/>
          </a:xfrm>
        </p:spPr>
        <p:txBody>
          <a:bodyPr>
            <a:normAutofit/>
          </a:bodyPr>
          <a:lstStyle/>
          <a:p>
            <a:r>
              <a:rPr lang="en-US" b="1" i="1" dirty="0"/>
              <a:t>Agenda</a:t>
            </a:r>
          </a:p>
        </p:txBody>
      </p:sp>
      <p:graphicFrame>
        <p:nvGraphicFramePr>
          <p:cNvPr id="6" name="Content Placeholder 2">
            <a:extLst>
              <a:ext uri="{FF2B5EF4-FFF2-40B4-BE49-F238E27FC236}">
                <a16:creationId xmlns:a16="http://schemas.microsoft.com/office/drawing/2014/main" id="{2D19C041-4F20-4FC9-B990-F90876AC14E4}"/>
              </a:ext>
            </a:extLst>
          </p:cNvPr>
          <p:cNvGraphicFramePr>
            <a:graphicFrameLocks noGrp="1"/>
          </p:cNvGraphicFramePr>
          <p:nvPr>
            <p:ph idx="1"/>
            <p:extLst>
              <p:ext uri="{D42A27DB-BD31-4B8C-83A1-F6EECF244321}">
                <p14:modId xmlns:p14="http://schemas.microsoft.com/office/powerpoint/2010/main" val="15546621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39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3C4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D2363A-8D45-4D22-8452-0B9A7B7488B9}"/>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Scope – What are we doing?</a:t>
            </a:r>
          </a:p>
        </p:txBody>
      </p:sp>
      <p:pic>
        <p:nvPicPr>
          <p:cNvPr id="6" name="Picture 5" descr="A person looking at a computer&#10;&#10;Description automatically generated">
            <a:extLst>
              <a:ext uri="{FF2B5EF4-FFF2-40B4-BE49-F238E27FC236}">
                <a16:creationId xmlns:a16="http://schemas.microsoft.com/office/drawing/2014/main" id="{9EFEAAF2-67AD-465C-A16B-F8975D543C3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 t="588" r="1" b="12234"/>
          <a:stretch/>
        </p:blipFill>
        <p:spPr>
          <a:xfrm>
            <a:off x="327547" y="321733"/>
            <a:ext cx="7058306" cy="410739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46513A-2842-4940-B23F-E4C64128E508}"/>
              </a:ext>
            </a:extLst>
          </p:cNvPr>
          <p:cNvSpPr>
            <a:spLocks noGrp="1"/>
          </p:cNvSpPr>
          <p:nvPr>
            <p:ph idx="1"/>
          </p:nvPr>
        </p:nvSpPr>
        <p:spPr>
          <a:xfrm>
            <a:off x="7857366" y="917725"/>
            <a:ext cx="3746613" cy="4852362"/>
          </a:xfrm>
        </p:spPr>
        <p:txBody>
          <a:bodyPr anchor="ctr">
            <a:normAutofit/>
          </a:bodyPr>
          <a:lstStyle/>
          <a:p>
            <a:r>
              <a:rPr lang="en-US" sz="2300" dirty="0">
                <a:solidFill>
                  <a:schemeClr val="bg1"/>
                </a:solidFill>
              </a:rPr>
              <a:t>Partial Legislative measures introduced each year</a:t>
            </a:r>
          </a:p>
          <a:p>
            <a:r>
              <a:rPr lang="en-US" sz="2300" dirty="0">
                <a:solidFill>
                  <a:schemeClr val="bg1"/>
                </a:solidFill>
              </a:rPr>
              <a:t>2019 Legislature passed SB 5418 </a:t>
            </a:r>
            <a:endParaRPr lang="en-US" sz="2300" dirty="0">
              <a:solidFill>
                <a:schemeClr val="bg1"/>
              </a:solidFill>
              <a:sym typeface="Wingdings" panose="05000000000000000000" pitchFamily="2" charset="2"/>
            </a:endParaRPr>
          </a:p>
          <a:p>
            <a:pPr lvl="1">
              <a:spcBef>
                <a:spcPts val="1000"/>
              </a:spcBef>
            </a:pPr>
            <a:r>
              <a:rPr lang="en-US" sz="2300" dirty="0">
                <a:solidFill>
                  <a:schemeClr val="bg1"/>
                </a:solidFill>
                <a:sym typeface="Wingdings" panose="05000000000000000000" pitchFamily="2" charset="2"/>
              </a:rPr>
              <a:t>Notes on RCW 35.23.352</a:t>
            </a:r>
            <a:endParaRPr lang="en-US" sz="2300" dirty="0">
              <a:solidFill>
                <a:schemeClr val="bg1"/>
              </a:solidFill>
            </a:endParaRPr>
          </a:p>
          <a:p>
            <a:r>
              <a:rPr lang="en-US" sz="2300" dirty="0">
                <a:solidFill>
                  <a:schemeClr val="bg1"/>
                </a:solidFill>
              </a:rPr>
              <a:t>CPARB tasked with comprehensive review of all local government bid limits for public works</a:t>
            </a:r>
          </a:p>
          <a:p>
            <a:pPr lvl="1"/>
            <a:r>
              <a:rPr lang="en-US" sz="1900" dirty="0">
                <a:solidFill>
                  <a:schemeClr val="bg1"/>
                </a:solidFill>
              </a:rPr>
              <a:t>DES funding and providing project management role </a:t>
            </a:r>
          </a:p>
          <a:p>
            <a:r>
              <a:rPr lang="en-US" sz="2300" dirty="0">
                <a:solidFill>
                  <a:schemeClr val="bg1"/>
                </a:solidFill>
              </a:rPr>
              <a:t>Report to Governor &amp; legislative committees due November 1, 2020</a:t>
            </a:r>
          </a:p>
          <a:p>
            <a:endParaRPr lang="en-US" sz="1900" dirty="0">
              <a:solidFill>
                <a:srgbClr val="FFFFFF"/>
              </a:solidFill>
            </a:endParaRPr>
          </a:p>
        </p:txBody>
      </p:sp>
    </p:spTree>
    <p:extLst>
      <p:ext uri="{BB962C8B-B14F-4D97-AF65-F5344CB8AC3E}">
        <p14:creationId xmlns:p14="http://schemas.microsoft.com/office/powerpoint/2010/main" val="2571041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AA686-0D4C-4569-8029-E3C6E12B921B}"/>
              </a:ext>
            </a:extLst>
          </p:cNvPr>
          <p:cNvSpPr>
            <a:spLocks noGrp="1"/>
          </p:cNvSpPr>
          <p:nvPr>
            <p:ph type="title"/>
          </p:nvPr>
        </p:nvSpPr>
        <p:spPr>
          <a:xfrm>
            <a:off x="1005054" y="526326"/>
            <a:ext cx="6247722" cy="1461778"/>
          </a:xfrm>
        </p:spPr>
        <p:txBody>
          <a:bodyPr anchor="t">
            <a:normAutofit/>
          </a:bodyPr>
          <a:lstStyle/>
          <a:p>
            <a:r>
              <a:rPr lang="en-US" b="1" dirty="0"/>
              <a:t>SB 5418 (2019) – CPARB Report due 11/1/20</a:t>
            </a:r>
          </a:p>
        </p:txBody>
      </p:sp>
      <p:sp>
        <p:nvSpPr>
          <p:cNvPr id="3" name="Content Placeholder 2">
            <a:extLst>
              <a:ext uri="{FF2B5EF4-FFF2-40B4-BE49-F238E27FC236}">
                <a16:creationId xmlns:a16="http://schemas.microsoft.com/office/drawing/2014/main" id="{C9344F31-4549-4B4B-B8E0-9D4245081399}"/>
              </a:ext>
            </a:extLst>
          </p:cNvPr>
          <p:cNvSpPr>
            <a:spLocks noGrp="1"/>
          </p:cNvSpPr>
          <p:nvPr>
            <p:ph idx="1"/>
          </p:nvPr>
        </p:nvSpPr>
        <p:spPr>
          <a:xfrm>
            <a:off x="495300" y="1988105"/>
            <a:ext cx="7540091" cy="4046936"/>
          </a:xfrm>
        </p:spPr>
        <p:txBody>
          <a:bodyPr>
            <a:noAutofit/>
          </a:bodyPr>
          <a:lstStyle/>
          <a:p>
            <a:pPr marL="342900" indent="-342900" fontAlgn="b">
              <a:spcBef>
                <a:spcPts val="0"/>
              </a:spcBef>
              <a:spcAft>
                <a:spcPts val="600"/>
              </a:spcAft>
              <a:buFont typeface="+mj-lt"/>
              <a:buAutoNum type="alphaLcParenR"/>
            </a:pPr>
            <a:r>
              <a:rPr lang="en-US" sz="2000" dirty="0">
                <a:latin typeface="Calibri" panose="020F0502020204030204" pitchFamily="34" charset="0"/>
              </a:rPr>
              <a:t>Identification of the most common contracting procedures used by local governments;</a:t>
            </a:r>
            <a:endParaRPr lang="en-US" sz="2000" dirty="0">
              <a:latin typeface="Arial" panose="020B0604020202020204" pitchFamily="34" charset="0"/>
            </a:endParaRPr>
          </a:p>
          <a:p>
            <a:pPr marL="342900" indent="-342900" fontAlgn="b">
              <a:spcBef>
                <a:spcPts val="0"/>
              </a:spcBef>
              <a:spcAft>
                <a:spcPts val="600"/>
              </a:spcAft>
              <a:buFont typeface="+mj-lt"/>
              <a:buAutoNum type="alphaLcParenR"/>
            </a:pPr>
            <a:r>
              <a:rPr lang="en-US" sz="2000" dirty="0">
                <a:latin typeface="Calibri" panose="020F0502020204030204" pitchFamily="34" charset="0"/>
              </a:rPr>
              <a:t>Identification of the dollar amounts set for local government public works contracting processes;</a:t>
            </a:r>
            <a:endParaRPr lang="en-US" sz="2000" dirty="0">
              <a:latin typeface="Arial" panose="020B0604020202020204" pitchFamily="34" charset="0"/>
            </a:endParaRPr>
          </a:p>
          <a:p>
            <a:pPr marL="342900" indent="-342900" fontAlgn="b">
              <a:spcBef>
                <a:spcPts val="0"/>
              </a:spcBef>
              <a:spcAft>
                <a:spcPts val="600"/>
              </a:spcAft>
              <a:buFont typeface="+mj-lt"/>
              <a:buAutoNum type="alphaLcParenR"/>
            </a:pPr>
            <a:r>
              <a:rPr lang="en-US" sz="2000" dirty="0">
                <a:latin typeface="Calibri" panose="020F0502020204030204" pitchFamily="34" charset="0"/>
              </a:rPr>
              <a:t>Analysis of whether the dollar amounts identified in (b) of this subsection comport with estimated project costs within the relevant industries;</a:t>
            </a:r>
            <a:endParaRPr lang="en-US" sz="2000" dirty="0">
              <a:latin typeface="Arial" panose="020B0604020202020204" pitchFamily="34" charset="0"/>
            </a:endParaRPr>
          </a:p>
          <a:p>
            <a:pPr marL="342900" indent="-342900" fontAlgn="b">
              <a:spcBef>
                <a:spcPts val="0"/>
              </a:spcBef>
              <a:spcAft>
                <a:spcPts val="600"/>
              </a:spcAft>
              <a:buFont typeface="+mj-lt"/>
              <a:buAutoNum type="alphaLcParenR"/>
            </a:pPr>
            <a:r>
              <a:rPr lang="en-US" sz="2000" dirty="0">
                <a:latin typeface="Calibri" panose="020F0502020204030204" pitchFamily="34" charset="0"/>
              </a:rPr>
              <a:t>An analysis of the potential application of an inflation based increaser, taking regional factors into consideration, to the dollar amounts identified in (b) of this subsection, for example:</a:t>
            </a:r>
            <a:endParaRPr lang="en-US" sz="2000" dirty="0">
              <a:latin typeface="Arial" panose="020B0604020202020204" pitchFamily="34" charset="0"/>
            </a:endParaRPr>
          </a:p>
          <a:p>
            <a:pPr marL="457200" lvl="1" indent="0" fontAlgn="b">
              <a:spcBef>
                <a:spcPts val="0"/>
              </a:spcBef>
              <a:spcAft>
                <a:spcPts val="600"/>
              </a:spcAft>
              <a:buNone/>
            </a:pPr>
            <a:r>
              <a:rPr lang="en-US" sz="2000" dirty="0">
                <a:latin typeface="Calibri" panose="020F0502020204030204" pitchFamily="34" charset="0"/>
              </a:rPr>
              <a:t>(</a:t>
            </a:r>
            <a:r>
              <a:rPr lang="en-US" sz="2000" dirty="0" err="1">
                <a:latin typeface="Calibri" panose="020F0502020204030204" pitchFamily="34" charset="0"/>
              </a:rPr>
              <a:t>i</a:t>
            </a:r>
            <a:r>
              <a:rPr lang="en-US" sz="2000" dirty="0">
                <a:latin typeface="Calibri" panose="020F0502020204030204" pitchFamily="34" charset="0"/>
              </a:rPr>
              <a:t>) Applying the implicit price deflator for state and local government purchases of goods and services for the United States as published by the bureau of economic analysis of the federal department of commerce; and</a:t>
            </a:r>
            <a:endParaRPr lang="en-US" sz="2000" dirty="0">
              <a:latin typeface="Arial" panose="020B0604020202020204" pitchFamily="34" charset="0"/>
            </a:endParaRPr>
          </a:p>
          <a:p>
            <a:pPr marL="457200" lvl="1" indent="0" fontAlgn="b">
              <a:spcBef>
                <a:spcPts val="0"/>
              </a:spcBef>
              <a:spcAft>
                <a:spcPts val="600"/>
              </a:spcAft>
              <a:buNone/>
            </a:pPr>
            <a:r>
              <a:rPr lang="en-US" sz="2000" dirty="0">
                <a:latin typeface="Calibri" panose="020F0502020204030204" pitchFamily="34" charset="0"/>
              </a:rPr>
              <a:t>(ii) Adjusting the bid limit dollar thresholds for inflation, on a regional basis, by the building cost index during that time period;</a:t>
            </a:r>
            <a:endParaRPr lang="en-US" sz="2000" dirty="0">
              <a:latin typeface="Arial" panose="020B0604020202020204" pitchFamily="34" charset="0"/>
            </a:endParaRPr>
          </a:p>
        </p:txBody>
      </p:sp>
      <p:sp>
        <p:nvSpPr>
          <p:cNvPr id="27" name="Freeform: Shape 26">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214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AA686-0D4C-4569-8029-E3C6E12B921B}"/>
              </a:ext>
            </a:extLst>
          </p:cNvPr>
          <p:cNvSpPr>
            <a:spLocks noGrp="1"/>
          </p:cNvSpPr>
          <p:nvPr>
            <p:ph type="title"/>
          </p:nvPr>
        </p:nvSpPr>
        <p:spPr>
          <a:xfrm>
            <a:off x="1214105" y="894239"/>
            <a:ext cx="6247722" cy="1461778"/>
          </a:xfrm>
        </p:spPr>
        <p:txBody>
          <a:bodyPr anchor="t">
            <a:normAutofit/>
          </a:bodyPr>
          <a:lstStyle/>
          <a:p>
            <a:r>
              <a:rPr lang="en-US" b="1" dirty="0"/>
              <a:t>SB 5418 (2019) – CPARB Report due 11/1/20 </a:t>
            </a:r>
            <a:r>
              <a:rPr lang="en-US" b="1" dirty="0" err="1"/>
              <a:t>cont</a:t>
            </a:r>
            <a:r>
              <a:rPr lang="en-US" b="1" dirty="0"/>
              <a:t>…</a:t>
            </a:r>
          </a:p>
        </p:txBody>
      </p:sp>
      <p:sp>
        <p:nvSpPr>
          <p:cNvPr id="3" name="Content Placeholder 2">
            <a:extLst>
              <a:ext uri="{FF2B5EF4-FFF2-40B4-BE49-F238E27FC236}">
                <a16:creationId xmlns:a16="http://schemas.microsoft.com/office/drawing/2014/main" id="{C9344F31-4549-4B4B-B8E0-9D4245081399}"/>
              </a:ext>
            </a:extLst>
          </p:cNvPr>
          <p:cNvSpPr>
            <a:spLocks noGrp="1"/>
          </p:cNvSpPr>
          <p:nvPr>
            <p:ph idx="1"/>
          </p:nvPr>
        </p:nvSpPr>
        <p:spPr>
          <a:xfrm>
            <a:off x="1286933" y="2607843"/>
            <a:ext cx="6932611" cy="3427197"/>
          </a:xfrm>
        </p:spPr>
        <p:txBody>
          <a:bodyPr>
            <a:normAutofit/>
          </a:bodyPr>
          <a:lstStyle/>
          <a:p>
            <a:pPr marL="457200" indent="-457200" fontAlgn="b">
              <a:spcBef>
                <a:spcPts val="0"/>
              </a:spcBef>
              <a:spcAft>
                <a:spcPts val="600"/>
              </a:spcAft>
              <a:buFont typeface="+mj-lt"/>
              <a:buAutoNum type="alphaLcParenR" startAt="5"/>
            </a:pPr>
            <a:r>
              <a:rPr lang="en-US" sz="2400" dirty="0">
                <a:latin typeface="Calibri" panose="020F0502020204030204" pitchFamily="34" charset="0"/>
              </a:rPr>
              <a:t>Recommendations to increase uniformity and efficiency for local government public works contracting and procurement processes;</a:t>
            </a:r>
          </a:p>
          <a:p>
            <a:pPr marL="457200" indent="-457200" fontAlgn="b">
              <a:spcBef>
                <a:spcPts val="0"/>
              </a:spcBef>
              <a:spcAft>
                <a:spcPts val="600"/>
              </a:spcAft>
              <a:buFont typeface="+mj-lt"/>
              <a:buAutoNum type="alphaLcParenR" startAt="5"/>
            </a:pPr>
            <a:r>
              <a:rPr lang="en-US" sz="2400" dirty="0">
                <a:latin typeface="Calibri" panose="020F0502020204030204" pitchFamily="34" charset="0"/>
              </a:rPr>
              <a:t>Rates of participation of all contractor types, including qualified minority and women-owned and controlled businesses, in the small works roster and limited public works contracting processes;</a:t>
            </a:r>
          </a:p>
          <a:p>
            <a:pPr marL="457200" indent="-457200" fontAlgn="b">
              <a:spcBef>
                <a:spcPts val="0"/>
              </a:spcBef>
              <a:spcAft>
                <a:spcPts val="600"/>
              </a:spcAft>
              <a:buFont typeface="+mj-lt"/>
              <a:buAutoNum type="alphaLcParenR" startAt="5"/>
            </a:pPr>
            <a:r>
              <a:rPr lang="en-US" sz="2400" dirty="0">
                <a:latin typeface="Calibri" panose="020F0502020204030204" pitchFamily="34" charset="0"/>
              </a:rPr>
              <a:t>Barriers to improving the participation rate in the small works roster and limited public works contracting processes.</a:t>
            </a:r>
          </a:p>
        </p:txBody>
      </p:sp>
      <p:sp>
        <p:nvSpPr>
          <p:cNvPr id="33" name="Freeform: Shape 26">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4"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879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721F-A9C6-4D5B-8AF1-ADC55CCB01F1}"/>
              </a:ext>
            </a:extLst>
          </p:cNvPr>
          <p:cNvSpPr>
            <a:spLocks noGrp="1"/>
          </p:cNvSpPr>
          <p:nvPr>
            <p:ph type="title"/>
          </p:nvPr>
        </p:nvSpPr>
        <p:spPr/>
        <p:txBody>
          <a:bodyPr>
            <a:normAutofit/>
          </a:bodyPr>
          <a:lstStyle/>
          <a:p>
            <a:r>
              <a:rPr lang="en-US" b="1" i="1" dirty="0"/>
              <a:t>Outline of Public Works Contracting study</a:t>
            </a:r>
          </a:p>
        </p:txBody>
      </p:sp>
      <p:sp>
        <p:nvSpPr>
          <p:cNvPr id="3" name="Content Placeholder 2">
            <a:extLst>
              <a:ext uri="{FF2B5EF4-FFF2-40B4-BE49-F238E27FC236}">
                <a16:creationId xmlns:a16="http://schemas.microsoft.com/office/drawing/2014/main" id="{93E6F5C9-7407-4112-AAD4-47EFF0717C92}"/>
              </a:ext>
            </a:extLst>
          </p:cNvPr>
          <p:cNvSpPr>
            <a:spLocks noGrp="1"/>
          </p:cNvSpPr>
          <p:nvPr>
            <p:ph idx="1"/>
          </p:nvPr>
        </p:nvSpPr>
        <p:spPr>
          <a:xfrm>
            <a:off x="428879" y="1825625"/>
            <a:ext cx="11496822" cy="4351338"/>
          </a:xfrm>
        </p:spPr>
        <p:txBody>
          <a:bodyPr>
            <a:noAutofit/>
          </a:bodyPr>
          <a:lstStyle/>
          <a:p>
            <a:pPr marL="0" indent="0">
              <a:buNone/>
            </a:pPr>
            <a:r>
              <a:rPr lang="en-US" sz="2000" b="1" i="1" dirty="0"/>
              <a:t>Purpose: Comprehensive review of local government bid limits with the intent to develop considerations and guidance for an appropriate standardized method of adjustment to contract thresholds</a:t>
            </a:r>
            <a:endParaRPr lang="en-US" sz="1800" b="1" i="1" dirty="0"/>
          </a:p>
          <a:p>
            <a:r>
              <a:rPr lang="en-US" sz="2400" b="1" dirty="0"/>
              <a:t>A </a:t>
            </a:r>
            <a:r>
              <a:rPr lang="en-US" sz="2400" dirty="0"/>
              <a:t>- Identification of Most Common Local Government Contracting Procedures</a:t>
            </a:r>
          </a:p>
          <a:p>
            <a:r>
              <a:rPr lang="en-US" sz="2400" b="1" dirty="0"/>
              <a:t>B</a:t>
            </a:r>
            <a:r>
              <a:rPr lang="en-US" sz="2400" dirty="0"/>
              <a:t> - Development of an Bid Threshold Matrix of Public Works Contracting Bid Thresholds</a:t>
            </a:r>
          </a:p>
          <a:p>
            <a:r>
              <a:rPr lang="en-US" sz="2400" b="1" dirty="0"/>
              <a:t>C</a:t>
            </a:r>
            <a:r>
              <a:rPr lang="en-US" sz="2400" dirty="0"/>
              <a:t> - Analysis of Estimated Project Cost Comparison to Contracting Thresholds </a:t>
            </a:r>
          </a:p>
          <a:p>
            <a:r>
              <a:rPr lang="en-US" sz="2400" b="1" dirty="0"/>
              <a:t>D</a:t>
            </a:r>
            <a:r>
              <a:rPr lang="en-US" sz="2400" dirty="0"/>
              <a:t> - Analysis of Potential Application of Regional Inflation Index to Contracting Thresholds</a:t>
            </a:r>
          </a:p>
          <a:p>
            <a:r>
              <a:rPr lang="en-US" sz="2400" b="1" dirty="0"/>
              <a:t>F</a:t>
            </a:r>
            <a:r>
              <a:rPr lang="en-US" sz="2400" dirty="0"/>
              <a:t> - Rates of Participation by Diverse Businesses in Small Works and Limited Public Works Contracting</a:t>
            </a:r>
          </a:p>
          <a:p>
            <a:r>
              <a:rPr lang="en-US" sz="2400" b="1" dirty="0"/>
              <a:t>E,G</a:t>
            </a:r>
            <a:r>
              <a:rPr lang="en-US" sz="2400" dirty="0"/>
              <a:t> – Findings related to recommendations for Public Works Contracting and Procurement, including Identification of Barriers to Participation in Small Works Roster and Limited Public Works Contracting Processes</a:t>
            </a:r>
          </a:p>
        </p:txBody>
      </p:sp>
    </p:spTree>
    <p:extLst>
      <p:ext uri="{BB962C8B-B14F-4D97-AF65-F5344CB8AC3E}">
        <p14:creationId xmlns:p14="http://schemas.microsoft.com/office/powerpoint/2010/main" val="207338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B7AB7E-6288-49C0-8DF2-3A2446138DAC}"/>
              </a:ext>
            </a:extLst>
          </p:cNvPr>
          <p:cNvSpPr>
            <a:spLocks noGrp="1"/>
          </p:cNvSpPr>
          <p:nvPr>
            <p:ph type="title"/>
          </p:nvPr>
        </p:nvSpPr>
        <p:spPr>
          <a:xfrm>
            <a:off x="1051560" y="4495466"/>
            <a:ext cx="3611880" cy="1536192"/>
          </a:xfrm>
        </p:spPr>
        <p:txBody>
          <a:bodyPr>
            <a:normAutofit/>
          </a:bodyPr>
          <a:lstStyle/>
          <a:p>
            <a:r>
              <a:rPr lang="en-US" sz="3200"/>
              <a:t>CPARB Role</a:t>
            </a:r>
          </a:p>
        </p:txBody>
      </p:sp>
      <p:pic>
        <p:nvPicPr>
          <p:cNvPr id="5" name="Picture 4" descr="A person sitting at a table using a computer&#10;&#10;Description automatically generated">
            <a:extLst>
              <a:ext uri="{FF2B5EF4-FFF2-40B4-BE49-F238E27FC236}">
                <a16:creationId xmlns:a16="http://schemas.microsoft.com/office/drawing/2014/main" id="{3C7E1C6E-E494-46E0-A993-290D377D1DCB}"/>
              </a:ext>
            </a:extLst>
          </p:cNvPr>
          <p:cNvPicPr>
            <a:picLocks noChangeAspect="1"/>
          </p:cNvPicPr>
          <p:nvPr/>
        </p:nvPicPr>
        <p:blipFill rotWithShape="1">
          <a:blip r:embed="rId2">
            <a:extLst>
              <a:ext uri="{28A0092B-C50C-407E-A947-70E740481C1C}">
                <a14:useLocalDpi xmlns:a14="http://schemas.microsoft.com/office/drawing/2010/main" val="0"/>
              </a:ext>
            </a:extLst>
          </a:blip>
          <a:srcRect t="10030" b="39371"/>
          <a:stretch/>
        </p:blipFill>
        <p:spPr>
          <a:xfrm>
            <a:off x="20" y="10"/>
            <a:ext cx="12191980" cy="3994473"/>
          </a:xfrm>
          <a:prstGeom prst="rect">
            <a:avLst/>
          </a:prstGeom>
        </p:spPr>
      </p:pic>
      <p:sp>
        <p:nvSpPr>
          <p:cNvPr id="59" name="Rectangle 58">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1" name="Rectangle 60">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6FDE01-376C-459E-A2F0-60E6268C74C1}"/>
              </a:ext>
            </a:extLst>
          </p:cNvPr>
          <p:cNvSpPr>
            <a:spLocks noGrp="1"/>
          </p:cNvSpPr>
          <p:nvPr>
            <p:ph idx="1"/>
          </p:nvPr>
        </p:nvSpPr>
        <p:spPr>
          <a:xfrm>
            <a:off x="5295826" y="4495466"/>
            <a:ext cx="6061022" cy="1536192"/>
          </a:xfrm>
          <a:ln w="19050">
            <a:solidFill>
              <a:schemeClr val="accent1"/>
            </a:solidFill>
          </a:ln>
        </p:spPr>
        <p:txBody>
          <a:bodyPr anchor="ctr">
            <a:normAutofit/>
          </a:bodyPr>
          <a:lstStyle/>
          <a:p>
            <a:pPr marL="0" indent="0" algn="ctr">
              <a:buNone/>
            </a:pPr>
            <a:endParaRPr lang="en-US" dirty="0"/>
          </a:p>
          <a:p>
            <a:pPr marL="0" indent="0" algn="ctr">
              <a:buNone/>
            </a:pPr>
            <a:r>
              <a:rPr lang="en-US" dirty="0"/>
              <a:t>CPARB to Review Impacts &amp; Decide on Recommendations for Final Report</a:t>
            </a:r>
          </a:p>
          <a:p>
            <a:endParaRPr lang="en-US" sz="1800" dirty="0"/>
          </a:p>
          <a:p>
            <a:endParaRPr lang="en-US" sz="1800" dirty="0"/>
          </a:p>
        </p:txBody>
      </p:sp>
    </p:spTree>
    <p:extLst>
      <p:ext uri="{BB962C8B-B14F-4D97-AF65-F5344CB8AC3E}">
        <p14:creationId xmlns:p14="http://schemas.microsoft.com/office/powerpoint/2010/main" val="192706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F92EC8A-9622-4349-9D4E-ACB3FF9C60D4}"/>
              </a:ext>
            </a:extLst>
          </p:cNvPr>
          <p:cNvSpPr/>
          <p:nvPr/>
        </p:nvSpPr>
        <p:spPr>
          <a:xfrm>
            <a:off x="7411057" y="5195915"/>
            <a:ext cx="3074504" cy="647505"/>
          </a:xfrm>
          <a:prstGeom prst="roundRect">
            <a:avLst/>
          </a:prstGeom>
          <a:solidFill>
            <a:srgbClr val="FFD966"/>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5345120B-0193-49C2-945F-F5C807977C78}"/>
              </a:ext>
            </a:extLst>
          </p:cNvPr>
          <p:cNvGraphicFramePr/>
          <p:nvPr>
            <p:extLst>
              <p:ext uri="{D42A27DB-BD31-4B8C-83A1-F6EECF244321}">
                <p14:modId xmlns:p14="http://schemas.microsoft.com/office/powerpoint/2010/main" val="2885880670"/>
              </p:ext>
            </p:extLst>
          </p:nvPr>
        </p:nvGraphicFramePr>
        <p:xfrm>
          <a:off x="4448755" y="242515"/>
          <a:ext cx="8999109" cy="5857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5DA98092-3CA5-4F17-8BDE-ADB0123230FA}"/>
              </a:ext>
            </a:extLst>
          </p:cNvPr>
          <p:cNvSpPr>
            <a:spLocks noGrp="1"/>
          </p:cNvSpPr>
          <p:nvPr>
            <p:ph type="title"/>
          </p:nvPr>
        </p:nvSpPr>
        <p:spPr/>
        <p:txBody>
          <a:bodyPr>
            <a:normAutofit/>
          </a:bodyPr>
          <a:lstStyle/>
          <a:p>
            <a:pPr algn="l" defTabSz="914400" rtl="0" eaLnBrk="1" latinLnBrk="0" hangingPunct="1">
              <a:lnSpc>
                <a:spcPct val="90000"/>
              </a:lnSpc>
              <a:spcBef>
                <a:spcPct val="0"/>
              </a:spcBef>
              <a:buNone/>
            </a:pPr>
            <a:r>
              <a:rPr lang="en-US" sz="4400" b="1" i="1" kern="1200" dirty="0">
                <a:solidFill>
                  <a:schemeClr val="tx1"/>
                </a:solidFill>
                <a:latin typeface="+mj-lt"/>
                <a:ea typeface="+mj-ea"/>
                <a:cs typeface="+mj-cs"/>
              </a:rPr>
              <a:t>Process</a:t>
            </a:r>
          </a:p>
        </p:txBody>
      </p:sp>
      <p:sp>
        <p:nvSpPr>
          <p:cNvPr id="3" name="Content Placeholder 2">
            <a:extLst>
              <a:ext uri="{FF2B5EF4-FFF2-40B4-BE49-F238E27FC236}">
                <a16:creationId xmlns:a16="http://schemas.microsoft.com/office/drawing/2014/main" id="{1B8D52E4-295E-4CCB-B157-A934F79302FE}"/>
              </a:ext>
            </a:extLst>
          </p:cNvPr>
          <p:cNvSpPr>
            <a:spLocks noGrp="1"/>
          </p:cNvSpPr>
          <p:nvPr>
            <p:ph idx="1"/>
          </p:nvPr>
        </p:nvSpPr>
        <p:spPr>
          <a:xfrm>
            <a:off x="838200" y="1825625"/>
            <a:ext cx="5611191" cy="4351338"/>
          </a:xfrm>
        </p:spPr>
        <p:txBody>
          <a:bodyPr>
            <a:normAutofit fontScale="92500" lnSpcReduction="20000"/>
          </a:bodyPr>
          <a:lstStyle/>
          <a:p>
            <a:r>
              <a:rPr lang="en-US" dirty="0"/>
              <a:t>Initial Stakeholder Interviews</a:t>
            </a:r>
          </a:p>
          <a:p>
            <a:pPr lvl="1"/>
            <a:r>
              <a:rPr lang="en-US" dirty="0"/>
              <a:t>25 of 30 completed </a:t>
            </a:r>
          </a:p>
          <a:p>
            <a:pPr lvl="1"/>
            <a:r>
              <a:rPr lang="en-US" dirty="0"/>
              <a:t>Representing over 19 agencies and businesses</a:t>
            </a:r>
          </a:p>
          <a:p>
            <a:r>
              <a:rPr lang="en-US" dirty="0"/>
              <a:t>Survey of Agencies and Public Works Contractors</a:t>
            </a:r>
          </a:p>
          <a:p>
            <a:pPr lvl="1"/>
            <a:r>
              <a:rPr lang="en-US" dirty="0"/>
              <a:t>Draft of survey questions</a:t>
            </a:r>
          </a:p>
          <a:p>
            <a:pPr lvl="1"/>
            <a:r>
              <a:rPr lang="en-US" dirty="0"/>
              <a:t>Working with DES on final questions</a:t>
            </a:r>
          </a:p>
          <a:p>
            <a:r>
              <a:rPr lang="en-US" dirty="0"/>
              <a:t>Public Works Data Analysis</a:t>
            </a:r>
          </a:p>
          <a:p>
            <a:pPr lvl="1"/>
            <a:r>
              <a:rPr lang="en-US" dirty="0"/>
              <a:t>L&amp;I Data on 180,000 public works contracts from FY 2013-19</a:t>
            </a:r>
          </a:p>
          <a:p>
            <a:pPr lvl="1"/>
            <a:r>
              <a:rPr lang="en-US" dirty="0"/>
              <a:t>Economic Data on construction costs and wages</a:t>
            </a:r>
          </a:p>
          <a:p>
            <a:pPr marL="457200" lvl="1" indent="0">
              <a:buNone/>
            </a:pPr>
            <a:endParaRPr lang="en-US" dirty="0"/>
          </a:p>
        </p:txBody>
      </p:sp>
    </p:spTree>
    <p:extLst>
      <p:ext uri="{BB962C8B-B14F-4D97-AF65-F5344CB8AC3E}">
        <p14:creationId xmlns:p14="http://schemas.microsoft.com/office/powerpoint/2010/main" val="377727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person, cutting, indoor, woman&#10;&#10;Description automatically generated">
            <a:extLst>
              <a:ext uri="{FF2B5EF4-FFF2-40B4-BE49-F238E27FC236}">
                <a16:creationId xmlns:a16="http://schemas.microsoft.com/office/drawing/2014/main" id="{C8585154-00C9-422F-8C3F-7B76409458AE}"/>
              </a:ext>
            </a:extLst>
          </p:cNvPr>
          <p:cNvPicPr>
            <a:picLocks noChangeAspect="1"/>
          </p:cNvPicPr>
          <p:nvPr/>
        </p:nvPicPr>
        <p:blipFill rotWithShape="1">
          <a:blip r:embed="rId2">
            <a:extLst>
              <a:ext uri="{28A0092B-C50C-407E-A947-70E740481C1C}">
                <a14:useLocalDpi xmlns:a14="http://schemas.microsoft.com/office/drawing/2010/main" val="0"/>
              </a:ext>
            </a:extLst>
          </a:blip>
          <a:srcRect l="31772" r="-1"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0"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B5F3CC-7AA3-4387-BCEF-DC39E0492351}"/>
              </a:ext>
            </a:extLst>
          </p:cNvPr>
          <p:cNvSpPr>
            <a:spLocks noGrp="1"/>
          </p:cNvSpPr>
          <p:nvPr>
            <p:ph type="title"/>
          </p:nvPr>
        </p:nvSpPr>
        <p:spPr>
          <a:xfrm>
            <a:off x="6801436" y="1396289"/>
            <a:ext cx="4819952" cy="1325563"/>
          </a:xfrm>
        </p:spPr>
        <p:txBody>
          <a:bodyPr>
            <a:normAutofit/>
          </a:bodyPr>
          <a:lstStyle/>
          <a:p>
            <a:r>
              <a:rPr lang="en-US" b="1" i="1" dirty="0"/>
              <a:t>Diverse Business Inclusion Questions</a:t>
            </a:r>
          </a:p>
        </p:txBody>
      </p:sp>
      <p:sp>
        <p:nvSpPr>
          <p:cNvPr id="3" name="Content Placeholder 2">
            <a:extLst>
              <a:ext uri="{FF2B5EF4-FFF2-40B4-BE49-F238E27FC236}">
                <a16:creationId xmlns:a16="http://schemas.microsoft.com/office/drawing/2014/main" id="{526180B3-D007-43DE-BE90-06F4107B6956}"/>
              </a:ext>
            </a:extLst>
          </p:cNvPr>
          <p:cNvSpPr>
            <a:spLocks noGrp="1"/>
          </p:cNvSpPr>
          <p:nvPr>
            <p:ph idx="1"/>
          </p:nvPr>
        </p:nvSpPr>
        <p:spPr>
          <a:xfrm>
            <a:off x="6801435" y="2871982"/>
            <a:ext cx="5069581" cy="3577370"/>
          </a:xfrm>
        </p:spPr>
        <p:txBody>
          <a:bodyPr anchor="t">
            <a:normAutofit/>
          </a:bodyPr>
          <a:lstStyle/>
          <a:p>
            <a:r>
              <a:rPr lang="en-US" sz="2000" dirty="0"/>
              <a:t>Does your agency have diversity goals for Public Works contracts? </a:t>
            </a:r>
          </a:p>
          <a:p>
            <a:r>
              <a:rPr lang="en-US" sz="2000" dirty="0"/>
              <a:t>What barriers do you see to engaging with minority- and women-owned businesses on your Small Works Roster? </a:t>
            </a:r>
          </a:p>
          <a:p>
            <a:r>
              <a:rPr lang="en-US" sz="2000" dirty="0"/>
              <a:t>Has your agency taken any specific steps to increase participation by diverse contractors?</a:t>
            </a:r>
          </a:p>
          <a:p>
            <a:r>
              <a:rPr lang="en-US" sz="2000" dirty="0"/>
              <a:t>What are barriers to increasing participation in the small works roster including the limited public works process? </a:t>
            </a:r>
          </a:p>
        </p:txBody>
      </p:sp>
    </p:spTree>
    <p:extLst>
      <p:ext uri="{BB962C8B-B14F-4D97-AF65-F5344CB8AC3E}">
        <p14:creationId xmlns:p14="http://schemas.microsoft.com/office/powerpoint/2010/main" val="35344006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TotalTime>
  <Words>547</Words>
  <Application>Microsoft Office PowerPoint</Application>
  <PresentationFormat>Widescreen</PresentationFormat>
  <Paragraphs>66</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Myriad Pro</vt:lpstr>
      <vt:lpstr>Office Theme</vt:lpstr>
      <vt:lpstr>1_Office Theme</vt:lpstr>
      <vt:lpstr>Local Government Public Works Contracting Study– CPARB Update</vt:lpstr>
      <vt:lpstr>Agenda</vt:lpstr>
      <vt:lpstr>Scope – What are we doing?</vt:lpstr>
      <vt:lpstr>SB 5418 (2019) – CPARB Report due 11/1/20</vt:lpstr>
      <vt:lpstr>SB 5418 (2019) – CPARB Report due 11/1/20 cont…</vt:lpstr>
      <vt:lpstr>Outline of Public Works Contracting study</vt:lpstr>
      <vt:lpstr>CPARB Role</vt:lpstr>
      <vt:lpstr>Process</vt:lpstr>
      <vt:lpstr>Diverse Business Inclusion Questions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Public Works Contracting Study– CPARB Update</dc:title>
  <dc:creator>Jon Rose</dc:creator>
  <cp:lastModifiedBy>Jon Rose</cp:lastModifiedBy>
  <cp:revision>3</cp:revision>
  <cp:lastPrinted>2020-02-13T00:31:42Z</cp:lastPrinted>
  <dcterms:created xsi:type="dcterms:W3CDTF">2020-02-13T00:23:58Z</dcterms:created>
  <dcterms:modified xsi:type="dcterms:W3CDTF">2020-02-13T17:10:49Z</dcterms:modified>
</cp:coreProperties>
</file>