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13"/>
  </p:notesMasterIdLst>
  <p:sldIdLst>
    <p:sldId id="256" r:id="rId2"/>
    <p:sldId id="257" r:id="rId3"/>
    <p:sldId id="258" r:id="rId4"/>
    <p:sldId id="260" r:id="rId5"/>
    <p:sldId id="261" r:id="rId6"/>
    <p:sldId id="274" r:id="rId7"/>
    <p:sldId id="264" r:id="rId8"/>
    <p:sldId id="271" r:id="rId9"/>
    <p:sldId id="272" r:id="rId10"/>
    <p:sldId id="275" r:id="rId11"/>
    <p:sldId id="270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74C1A8A3-306A-4EB7-A6B1-4F7E0EB9C5D6}" styleName="Medium Style 3 - Accent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5202B0CA-FC54-4496-8BCA-5EF66A818D29}" styleName="Dark Style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1032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10A0CD4-73EB-494A-A816-BD51338BD53D}" type="doc">
      <dgm:prSet loTypeId="urn:microsoft.com/office/officeart/2005/8/layout/orgChart1" loCatId="hierarchy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DD0A7569-72D6-4015-AB22-02E9AA57F38B}">
      <dgm:prSet phldrT="[Text]" custT="1"/>
      <dgm:spPr>
        <a:xfrm>
          <a:off x="2437133" y="2263949"/>
          <a:ext cx="1306376" cy="702377"/>
        </a:xfrm>
        <a:prstGeom prst="rect">
          <a:avLst/>
        </a:prstGeom>
        <a:gradFill rotWithShape="0">
          <a:gsLst>
            <a:gs pos="0">
              <a:srgbClr val="4F81BD">
                <a:hueOff val="0"/>
                <a:satOff val="0"/>
                <a:lumOff val="0"/>
                <a:alphaOff val="0"/>
                <a:tint val="50000"/>
                <a:satMod val="300000"/>
              </a:srgbClr>
            </a:gs>
            <a:gs pos="35000">
              <a:srgbClr val="4F81BD">
                <a:hueOff val="0"/>
                <a:satOff val="0"/>
                <a:lumOff val="0"/>
                <a:alphaOff val="0"/>
                <a:tint val="37000"/>
                <a:satMod val="300000"/>
              </a:srgbClr>
            </a:gs>
            <a:gs pos="100000">
              <a:srgbClr val="4F81BD">
                <a:hueOff val="0"/>
                <a:satOff val="0"/>
                <a:lumOff val="0"/>
                <a:alphaOff val="0"/>
                <a:tint val="15000"/>
                <a:satMod val="350000"/>
              </a:srgb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gm:spPr>
      <dgm:t>
        <a:bodyPr/>
        <a:lstStyle/>
        <a:p>
          <a:r>
            <a:rPr lang="en-US" sz="1200" b="1" dirty="0">
              <a:solidFill>
                <a:sysClr val="windowText" lastClr="000000"/>
              </a:solidFill>
              <a:latin typeface="Calibri"/>
              <a:ea typeface="+mn-ea"/>
              <a:cs typeface="+mn-cs"/>
            </a:rPr>
            <a:t>Barry Leahy</a:t>
          </a:r>
        </a:p>
        <a:p>
          <a:r>
            <a:rPr lang="en-US" sz="800" b="1" dirty="0">
              <a:solidFill>
                <a:sysClr val="windowText" lastClr="000000"/>
              </a:solidFill>
              <a:latin typeface="Calibri"/>
              <a:ea typeface="+mn-ea"/>
              <a:cs typeface="+mn-cs"/>
            </a:rPr>
            <a:t>Owner Rep/PM</a:t>
          </a:r>
        </a:p>
        <a:p>
          <a:r>
            <a:rPr lang="en-US" sz="600" dirty="0">
              <a:solidFill>
                <a:sysClr val="windowText" lastClr="000000"/>
              </a:solidFill>
              <a:latin typeface="Calibri"/>
              <a:ea typeface="+mn-ea"/>
              <a:cs typeface="+mn-cs"/>
            </a:rPr>
            <a:t>SD- 50% DD-80% CD-80%</a:t>
          </a:r>
        </a:p>
        <a:p>
          <a:r>
            <a:rPr lang="en-US" sz="600" dirty="0">
              <a:solidFill>
                <a:sysClr val="windowText" lastClr="000000"/>
              </a:solidFill>
              <a:latin typeface="Calibri"/>
              <a:ea typeface="+mn-ea"/>
              <a:cs typeface="+mn-cs"/>
            </a:rPr>
            <a:t>Construction 80%</a:t>
          </a:r>
        </a:p>
      </dgm:t>
    </dgm:pt>
    <dgm:pt modelId="{D8B1A2F2-9E0F-4315-9B14-ECD81BF8F18C}" type="parTrans" cxnId="{F0C86D4A-4180-4A5C-9C03-435C9D3F9E27}">
      <dgm:prSet/>
      <dgm:spPr>
        <a:xfrm>
          <a:off x="2569616" y="1499025"/>
          <a:ext cx="520704" cy="76492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77242"/>
              </a:lnTo>
              <a:lnTo>
                <a:pt x="520704" y="677242"/>
              </a:lnTo>
              <a:lnTo>
                <a:pt x="520704" y="764923"/>
              </a:lnTo>
            </a:path>
          </a:pathLst>
        </a:custGeom>
        <a:noFill/>
        <a:ln w="25400" cap="flat" cmpd="sng" algn="ctr">
          <a:solidFill>
            <a:srgbClr val="4F81BD">
              <a:shade val="8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endParaRPr lang="en-US"/>
        </a:p>
      </dgm:t>
    </dgm:pt>
    <dgm:pt modelId="{6A737257-E39F-4FBD-8E66-AEFCD29DADE9}" type="sibTrans" cxnId="{F0C86D4A-4180-4A5C-9C03-435C9D3F9E27}">
      <dgm:prSet/>
      <dgm:spPr/>
      <dgm:t>
        <a:bodyPr/>
        <a:lstStyle/>
        <a:p>
          <a:endParaRPr lang="en-US"/>
        </a:p>
      </dgm:t>
    </dgm:pt>
    <dgm:pt modelId="{4E45B870-6AD0-4586-B951-1CA36AE6F26B}">
      <dgm:prSet phldrT="[Text]" custT="1"/>
      <dgm:spPr>
        <a:xfrm>
          <a:off x="3773739" y="3136167"/>
          <a:ext cx="835065" cy="810489"/>
        </a:xfrm>
        <a:prstGeom prst="rect">
          <a:avLst/>
        </a:prstGeom>
        <a:gradFill rotWithShape="0">
          <a:gsLst>
            <a:gs pos="0">
              <a:srgbClr val="4F81BD">
                <a:hueOff val="0"/>
                <a:satOff val="0"/>
                <a:lumOff val="0"/>
                <a:alphaOff val="0"/>
                <a:tint val="50000"/>
                <a:satMod val="300000"/>
              </a:srgbClr>
            </a:gs>
            <a:gs pos="35000">
              <a:srgbClr val="4F81BD">
                <a:hueOff val="0"/>
                <a:satOff val="0"/>
                <a:lumOff val="0"/>
                <a:alphaOff val="0"/>
                <a:tint val="37000"/>
                <a:satMod val="300000"/>
              </a:srgbClr>
            </a:gs>
            <a:gs pos="100000">
              <a:srgbClr val="4F81BD">
                <a:hueOff val="0"/>
                <a:satOff val="0"/>
                <a:lumOff val="0"/>
                <a:alphaOff val="0"/>
                <a:tint val="15000"/>
                <a:satMod val="350000"/>
              </a:srgb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gm:spPr>
      <dgm:t>
        <a:bodyPr/>
        <a:lstStyle/>
        <a:p>
          <a:endParaRPr lang="en-US" sz="1200">
            <a:solidFill>
              <a:sysClr val="windowText" lastClr="000000"/>
            </a:solidFill>
            <a:latin typeface="Calibri"/>
            <a:ea typeface="+mn-ea"/>
            <a:cs typeface="+mn-cs"/>
          </a:endParaRPr>
        </a:p>
        <a:p>
          <a:r>
            <a:rPr lang="en-US" sz="800">
              <a:solidFill>
                <a:sysClr val="windowText" lastClr="000000"/>
              </a:solidFill>
              <a:latin typeface="Calibri"/>
              <a:ea typeface="+mn-ea"/>
              <a:cs typeface="+mn-cs"/>
            </a:rPr>
            <a:t>Collins Woerman</a:t>
          </a:r>
        </a:p>
        <a:p>
          <a:r>
            <a:rPr lang="en-US" sz="800" b="1">
              <a:solidFill>
                <a:sysClr val="windowText" lastClr="000000"/>
              </a:solidFill>
              <a:latin typeface="Calibri"/>
              <a:ea typeface="+mn-ea"/>
              <a:cs typeface="+mn-cs"/>
            </a:rPr>
            <a:t>AOR</a:t>
          </a:r>
        </a:p>
        <a:p>
          <a:r>
            <a:rPr lang="en-US" sz="600" b="0">
              <a:solidFill>
                <a:sysClr val="windowText" lastClr="000000"/>
              </a:solidFill>
              <a:latin typeface="Calibri"/>
              <a:ea typeface="+mn-ea"/>
              <a:cs typeface="+mn-cs"/>
            </a:rPr>
            <a:t>[see % allocations below]</a:t>
          </a:r>
          <a:r>
            <a:rPr lang="en-US" sz="600" b="1">
              <a:solidFill>
                <a:sysClr val="windowText" lastClr="000000"/>
              </a:solidFill>
              <a:latin typeface="Calibri"/>
              <a:ea typeface="+mn-ea"/>
              <a:cs typeface="+mn-cs"/>
            </a:rPr>
            <a:t> </a:t>
          </a:r>
          <a:endParaRPr lang="en-US" sz="600">
            <a:solidFill>
              <a:sysClr val="windowText" lastClr="000000"/>
            </a:solidFill>
            <a:latin typeface="Calibri"/>
            <a:ea typeface="+mn-ea"/>
            <a:cs typeface="+mn-cs"/>
          </a:endParaRPr>
        </a:p>
        <a:p>
          <a:r>
            <a:rPr lang="en-US" sz="800">
              <a:solidFill>
                <a:sysClr val="windowText" lastClr="000000"/>
              </a:solidFill>
              <a:latin typeface="Calibri"/>
              <a:ea typeface="+mn-ea"/>
              <a:cs typeface="+mn-cs"/>
            </a:rPr>
            <a:t>	</a:t>
          </a:r>
        </a:p>
        <a:p>
          <a:endParaRPr lang="en-US" sz="800">
            <a:solidFill>
              <a:sysClr val="windowText" lastClr="000000"/>
            </a:solidFill>
            <a:latin typeface="Calibri"/>
            <a:ea typeface="+mn-ea"/>
            <a:cs typeface="+mn-cs"/>
          </a:endParaRPr>
        </a:p>
      </dgm:t>
    </dgm:pt>
    <dgm:pt modelId="{F3729E1F-38F9-40FD-9BF3-9E11B13090E0}" type="parTrans" cxnId="{9AE4CA80-8438-44B3-B56E-0D4078FBBDE0}">
      <dgm:prSet/>
      <dgm:spPr>
        <a:xfrm>
          <a:off x="3090321" y="2966327"/>
          <a:ext cx="1100950" cy="16983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82157"/>
              </a:lnTo>
              <a:lnTo>
                <a:pt x="1100950" y="82157"/>
              </a:lnTo>
              <a:lnTo>
                <a:pt x="1100950" y="169839"/>
              </a:lnTo>
            </a:path>
          </a:pathLst>
        </a:custGeom>
        <a:noFill/>
        <a:ln w="25400" cap="flat" cmpd="sng" algn="ctr">
          <a:solidFill>
            <a:srgbClr val="4F81BD">
              <a:shade val="8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endParaRPr lang="en-US"/>
        </a:p>
      </dgm:t>
    </dgm:pt>
    <dgm:pt modelId="{87B5E909-F98F-44FB-A9A1-5A0496269BCE}" type="sibTrans" cxnId="{9AE4CA80-8438-44B3-B56E-0D4078FBBDE0}">
      <dgm:prSet/>
      <dgm:spPr/>
      <dgm:t>
        <a:bodyPr/>
        <a:lstStyle/>
        <a:p>
          <a:endParaRPr lang="en-US"/>
        </a:p>
      </dgm:t>
    </dgm:pt>
    <dgm:pt modelId="{226D3CA4-B559-47B0-9BAF-112F0E79DDCA}">
      <dgm:prSet phldrT="[Text]" custT="1"/>
      <dgm:spPr>
        <a:xfrm>
          <a:off x="2560673" y="3136167"/>
          <a:ext cx="835065" cy="388138"/>
        </a:xfrm>
        <a:prstGeom prst="rect">
          <a:avLst/>
        </a:prstGeom>
        <a:gradFill rotWithShape="0">
          <a:gsLst>
            <a:gs pos="0">
              <a:srgbClr val="4F81BD">
                <a:hueOff val="0"/>
                <a:satOff val="0"/>
                <a:lumOff val="0"/>
                <a:alphaOff val="0"/>
                <a:tint val="50000"/>
                <a:satMod val="300000"/>
              </a:srgbClr>
            </a:gs>
            <a:gs pos="35000">
              <a:srgbClr val="4F81BD">
                <a:hueOff val="0"/>
                <a:satOff val="0"/>
                <a:lumOff val="0"/>
                <a:alphaOff val="0"/>
                <a:tint val="37000"/>
                <a:satMod val="300000"/>
              </a:srgbClr>
            </a:gs>
            <a:gs pos="100000">
              <a:srgbClr val="4F81BD">
                <a:hueOff val="0"/>
                <a:satOff val="0"/>
                <a:lumOff val="0"/>
                <a:alphaOff val="0"/>
                <a:tint val="15000"/>
                <a:satMod val="350000"/>
              </a:srgb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gm:spPr>
      <dgm:t>
        <a:bodyPr/>
        <a:lstStyle/>
        <a:p>
          <a:r>
            <a:rPr lang="en-US" sz="800">
              <a:solidFill>
                <a:sysClr val="windowText" lastClr="000000"/>
              </a:solidFill>
              <a:latin typeface="Calibri"/>
              <a:ea typeface="+mn-ea"/>
              <a:cs typeface="+mn-cs"/>
            </a:rPr>
            <a:t>GC/CM </a:t>
          </a:r>
        </a:p>
        <a:p>
          <a:r>
            <a:rPr lang="en-US" sz="800">
              <a:solidFill>
                <a:sysClr val="windowText" lastClr="000000"/>
              </a:solidFill>
              <a:latin typeface="Calibri"/>
              <a:ea typeface="+mn-ea"/>
              <a:cs typeface="+mn-cs"/>
            </a:rPr>
            <a:t>TBD</a:t>
          </a:r>
        </a:p>
      </dgm:t>
    </dgm:pt>
    <dgm:pt modelId="{B7743799-DED7-4E56-8B26-135B458AD5F7}" type="parTrans" cxnId="{7563E00D-8226-404F-A78C-949262417BE0}">
      <dgm:prSet/>
      <dgm:spPr>
        <a:xfrm>
          <a:off x="2978205" y="2966327"/>
          <a:ext cx="112115" cy="169839"/>
        </a:xfrm>
        <a:custGeom>
          <a:avLst/>
          <a:gdLst/>
          <a:ahLst/>
          <a:cxnLst/>
          <a:rect l="0" t="0" r="0" b="0"/>
          <a:pathLst>
            <a:path>
              <a:moveTo>
                <a:pt x="112115" y="0"/>
              </a:moveTo>
              <a:lnTo>
                <a:pt x="112115" y="82157"/>
              </a:lnTo>
              <a:lnTo>
                <a:pt x="0" y="82157"/>
              </a:lnTo>
              <a:lnTo>
                <a:pt x="0" y="169839"/>
              </a:lnTo>
            </a:path>
          </a:pathLst>
        </a:custGeom>
        <a:noFill/>
        <a:ln w="25400" cap="flat" cmpd="sng" algn="ctr">
          <a:solidFill>
            <a:srgbClr val="4F81BD">
              <a:shade val="8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endParaRPr lang="en-US"/>
        </a:p>
      </dgm:t>
    </dgm:pt>
    <dgm:pt modelId="{34934F1C-1448-453E-83AF-E14BCE738CAE}" type="sibTrans" cxnId="{7563E00D-8226-404F-A78C-949262417BE0}">
      <dgm:prSet/>
      <dgm:spPr/>
      <dgm:t>
        <a:bodyPr/>
        <a:lstStyle/>
        <a:p>
          <a:endParaRPr lang="en-US"/>
        </a:p>
      </dgm:t>
    </dgm:pt>
    <dgm:pt modelId="{03765D73-D78A-4BCB-9649-6D6AB90229B6}">
      <dgm:prSet custT="1"/>
      <dgm:spPr>
        <a:xfrm>
          <a:off x="2152084" y="803015"/>
          <a:ext cx="835065" cy="696010"/>
        </a:xfrm>
        <a:prstGeom prst="rect">
          <a:avLst/>
        </a:prstGeom>
        <a:gradFill rotWithShape="0">
          <a:gsLst>
            <a:gs pos="0">
              <a:srgbClr val="4F81BD">
                <a:hueOff val="0"/>
                <a:satOff val="0"/>
                <a:lumOff val="0"/>
                <a:alphaOff val="0"/>
                <a:tint val="50000"/>
                <a:satMod val="300000"/>
              </a:srgbClr>
            </a:gs>
            <a:gs pos="35000">
              <a:srgbClr val="4F81BD">
                <a:hueOff val="0"/>
                <a:satOff val="0"/>
                <a:lumOff val="0"/>
                <a:alphaOff val="0"/>
                <a:tint val="37000"/>
                <a:satMod val="300000"/>
              </a:srgbClr>
            </a:gs>
            <a:gs pos="100000">
              <a:srgbClr val="4F81BD">
                <a:hueOff val="0"/>
                <a:satOff val="0"/>
                <a:lumOff val="0"/>
                <a:alphaOff val="0"/>
                <a:tint val="15000"/>
                <a:satMod val="350000"/>
              </a:srgb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gm:spPr>
      <dgm:t>
        <a:bodyPr/>
        <a:lstStyle/>
        <a:p>
          <a:r>
            <a:rPr lang="en-US" sz="800" dirty="0">
              <a:solidFill>
                <a:sysClr val="windowText" lastClr="000000"/>
              </a:solidFill>
              <a:latin typeface="Calibri"/>
              <a:ea typeface="+mn-ea"/>
              <a:cs typeface="+mn-cs"/>
            </a:rPr>
            <a:t>LCCHC</a:t>
          </a:r>
        </a:p>
        <a:p>
          <a:r>
            <a:rPr lang="en-US" sz="1200" b="1" dirty="0">
              <a:solidFill>
                <a:sysClr val="windowText" lastClr="000000"/>
              </a:solidFill>
              <a:latin typeface="Calibri"/>
              <a:ea typeface="+mn-ea"/>
              <a:cs typeface="+mn-cs"/>
            </a:rPr>
            <a:t>Kevin Abel</a:t>
          </a:r>
        </a:p>
        <a:p>
          <a:r>
            <a:rPr lang="en-US" sz="800" b="1" dirty="0">
              <a:solidFill>
                <a:sysClr val="windowText" lastClr="000000"/>
              </a:solidFill>
              <a:latin typeface="Calibri"/>
              <a:ea typeface="+mn-ea"/>
              <a:cs typeface="+mn-cs"/>
            </a:rPr>
            <a:t>CEO</a:t>
          </a:r>
        </a:p>
        <a:p>
          <a:r>
            <a:rPr lang="en-US" sz="600" dirty="0">
              <a:solidFill>
                <a:sysClr val="windowText" lastClr="000000"/>
              </a:solidFill>
              <a:latin typeface="Calibri"/>
              <a:ea typeface="+mn-ea"/>
              <a:cs typeface="+mn-cs"/>
            </a:rPr>
            <a:t>DD-25%  CD-10%</a:t>
          </a:r>
        </a:p>
        <a:p>
          <a:r>
            <a:rPr lang="en-US" sz="600" dirty="0">
              <a:solidFill>
                <a:sysClr val="windowText" lastClr="000000"/>
              </a:solidFill>
              <a:latin typeface="Calibri"/>
              <a:ea typeface="+mn-ea"/>
              <a:cs typeface="+mn-cs"/>
            </a:rPr>
            <a:t>Construction -10%</a:t>
          </a:r>
        </a:p>
      </dgm:t>
    </dgm:pt>
    <dgm:pt modelId="{F630D93E-B8D1-4565-8CB0-8AEE1E17817F}" type="parTrans" cxnId="{8977ECBD-569C-4AA2-8DB4-1E0558BCB802}">
      <dgm:prSet/>
      <dgm:spPr>
        <a:xfrm>
          <a:off x="2466911" y="618791"/>
          <a:ext cx="91440" cy="184223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96541"/>
              </a:lnTo>
              <a:lnTo>
                <a:pt x="102704" y="96541"/>
              </a:lnTo>
              <a:lnTo>
                <a:pt x="102704" y="184223"/>
              </a:lnTo>
            </a:path>
          </a:pathLst>
        </a:custGeom>
        <a:noFill/>
        <a:ln w="25400" cap="flat" cmpd="sng" algn="ctr">
          <a:solidFill>
            <a:scrgbClr r="0" g="0" b="0"/>
          </a:solidFill>
          <a:prstDash val="solid"/>
          <a:headEnd type="triangle"/>
          <a:tailEnd type="triangle"/>
        </a:ln>
        <a:effectLst/>
      </dgm:spPr>
      <dgm:t>
        <a:bodyPr/>
        <a:lstStyle/>
        <a:p>
          <a:endParaRPr lang="en-US"/>
        </a:p>
      </dgm:t>
    </dgm:pt>
    <dgm:pt modelId="{2CDF26FF-AF33-4BA3-9B9E-6853659D002A}" type="sibTrans" cxnId="{8977ECBD-569C-4AA2-8DB4-1E0558BCB802}">
      <dgm:prSet/>
      <dgm:spPr/>
      <dgm:t>
        <a:bodyPr/>
        <a:lstStyle/>
        <a:p>
          <a:endParaRPr lang="en-US"/>
        </a:p>
      </dgm:t>
    </dgm:pt>
    <dgm:pt modelId="{626B4241-F3F4-4A8E-AAB2-D2D3F1D17B49}">
      <dgm:prSet custT="1"/>
      <dgm:spPr>
        <a:xfrm>
          <a:off x="833165" y="2157366"/>
          <a:ext cx="946880" cy="747199"/>
        </a:xfrm>
        <a:prstGeom prst="rect">
          <a:avLst/>
        </a:prstGeom>
        <a:gradFill rotWithShape="0">
          <a:gsLst>
            <a:gs pos="0">
              <a:srgbClr val="4F81BD">
                <a:hueOff val="0"/>
                <a:satOff val="0"/>
                <a:lumOff val="0"/>
                <a:alphaOff val="0"/>
                <a:tint val="50000"/>
                <a:satMod val="300000"/>
              </a:srgbClr>
            </a:gs>
            <a:gs pos="35000">
              <a:srgbClr val="4F81BD">
                <a:hueOff val="0"/>
                <a:satOff val="0"/>
                <a:lumOff val="0"/>
                <a:alphaOff val="0"/>
                <a:tint val="37000"/>
                <a:satMod val="300000"/>
              </a:srgbClr>
            </a:gs>
            <a:gs pos="100000">
              <a:srgbClr val="4F81BD">
                <a:hueOff val="0"/>
                <a:satOff val="0"/>
                <a:lumOff val="0"/>
                <a:alphaOff val="0"/>
                <a:tint val="15000"/>
                <a:satMod val="350000"/>
              </a:srgb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gm:spPr>
      <dgm:t>
        <a:bodyPr/>
        <a:lstStyle/>
        <a:p>
          <a:r>
            <a:rPr lang="en-US" sz="800">
              <a:solidFill>
                <a:sysClr val="windowText" lastClr="000000"/>
              </a:solidFill>
              <a:latin typeface="Calibri"/>
              <a:ea typeface="+mn-ea"/>
              <a:cs typeface="+mn-cs"/>
            </a:rPr>
            <a:t>DBPM</a:t>
          </a:r>
        </a:p>
        <a:p>
          <a:r>
            <a:rPr lang="en-US" sz="800" b="1">
              <a:solidFill>
                <a:sysClr val="windowText" lastClr="000000"/>
              </a:solidFill>
              <a:latin typeface="Calibri"/>
              <a:ea typeface="+mn-ea"/>
              <a:cs typeface="+mn-cs"/>
            </a:rPr>
            <a:t>Dick Bratton</a:t>
          </a:r>
        </a:p>
        <a:p>
          <a:r>
            <a:rPr lang="en-US" sz="600" b="1">
              <a:solidFill>
                <a:sysClr val="windowText" lastClr="000000"/>
              </a:solidFill>
              <a:latin typeface="Calibri"/>
              <a:ea typeface="+mn-ea"/>
              <a:cs typeface="+mn-cs"/>
            </a:rPr>
            <a:t>GC/CM Consultant</a:t>
          </a:r>
        </a:p>
        <a:p>
          <a:r>
            <a:rPr lang="en-US" sz="600">
              <a:solidFill>
                <a:sysClr val="windowText" lastClr="000000"/>
              </a:solidFill>
              <a:latin typeface="Calibri"/>
              <a:ea typeface="+mn-ea"/>
              <a:cs typeface="+mn-cs"/>
            </a:rPr>
            <a:t>GC/CM Select 50%</a:t>
          </a:r>
        </a:p>
        <a:p>
          <a:r>
            <a:rPr lang="en-US" sz="600">
              <a:solidFill>
                <a:sysClr val="windowText" lastClr="000000"/>
              </a:solidFill>
              <a:latin typeface="Calibri"/>
              <a:ea typeface="+mn-ea"/>
              <a:cs typeface="+mn-cs"/>
            </a:rPr>
            <a:t>DD-10% CD-10%</a:t>
          </a:r>
        </a:p>
      </dgm:t>
    </dgm:pt>
    <dgm:pt modelId="{2915C9B0-E9C8-40CA-A30A-4F0DD579A176}" type="parTrans" cxnId="{87063EFE-196E-4577-8CDD-0AC5FFFAE004}">
      <dgm:prSet/>
      <dgm:spPr>
        <a:xfrm>
          <a:off x="1306605" y="1499025"/>
          <a:ext cx="1263011" cy="658340"/>
        </a:xfrm>
        <a:custGeom>
          <a:avLst/>
          <a:gdLst/>
          <a:ahLst/>
          <a:cxnLst/>
          <a:rect l="0" t="0" r="0" b="0"/>
          <a:pathLst>
            <a:path>
              <a:moveTo>
                <a:pt x="1263011" y="0"/>
              </a:moveTo>
              <a:lnTo>
                <a:pt x="1263011" y="570658"/>
              </a:lnTo>
              <a:lnTo>
                <a:pt x="0" y="570658"/>
              </a:lnTo>
              <a:lnTo>
                <a:pt x="0" y="658340"/>
              </a:lnTo>
            </a:path>
          </a:pathLst>
        </a:custGeom>
        <a:noFill/>
        <a:ln w="25400" cap="flat" cmpd="sng" algn="ctr">
          <a:solidFill>
            <a:srgbClr val="FF0000"/>
          </a:solidFill>
          <a:prstDash val="dash"/>
        </a:ln>
        <a:effectLst/>
      </dgm:spPr>
      <dgm:t>
        <a:bodyPr/>
        <a:lstStyle/>
        <a:p>
          <a:endParaRPr lang="en-US"/>
        </a:p>
      </dgm:t>
    </dgm:pt>
    <dgm:pt modelId="{3DFA709A-8689-4816-8607-355F938599D4}" type="sibTrans" cxnId="{87063EFE-196E-4577-8CDD-0AC5FFFAE004}">
      <dgm:prSet/>
      <dgm:spPr/>
      <dgm:t>
        <a:bodyPr/>
        <a:lstStyle/>
        <a:p>
          <a:endParaRPr lang="en-US"/>
        </a:p>
      </dgm:t>
    </dgm:pt>
    <dgm:pt modelId="{2BF93B0D-BE84-4BB1-86D2-A429DC7BDBE7}" type="asst">
      <dgm:prSet custT="1"/>
      <dgm:spPr>
        <a:xfrm>
          <a:off x="4267413" y="4122020"/>
          <a:ext cx="835065" cy="417532"/>
        </a:xfrm>
        <a:prstGeom prst="rect">
          <a:avLst/>
        </a:prstGeom>
        <a:gradFill rotWithShape="0">
          <a:gsLst>
            <a:gs pos="0">
              <a:srgbClr val="4F81BD">
                <a:hueOff val="0"/>
                <a:satOff val="0"/>
                <a:lumOff val="0"/>
                <a:alphaOff val="0"/>
                <a:tint val="50000"/>
                <a:satMod val="300000"/>
              </a:srgbClr>
            </a:gs>
            <a:gs pos="35000">
              <a:srgbClr val="4F81BD">
                <a:hueOff val="0"/>
                <a:satOff val="0"/>
                <a:lumOff val="0"/>
                <a:alphaOff val="0"/>
                <a:tint val="37000"/>
                <a:satMod val="300000"/>
              </a:srgbClr>
            </a:gs>
            <a:gs pos="100000">
              <a:srgbClr val="4F81BD">
                <a:hueOff val="0"/>
                <a:satOff val="0"/>
                <a:lumOff val="0"/>
                <a:alphaOff val="0"/>
                <a:tint val="15000"/>
                <a:satMod val="350000"/>
              </a:srgb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gm:spPr>
      <dgm:t>
        <a:bodyPr/>
        <a:lstStyle/>
        <a:p>
          <a:r>
            <a:rPr lang="en-US" sz="800">
              <a:solidFill>
                <a:sysClr val="windowText" lastClr="000000"/>
              </a:solidFill>
              <a:latin typeface="Calibri"/>
              <a:ea typeface="+mn-ea"/>
              <a:cs typeface="+mn-cs"/>
            </a:rPr>
            <a:t>Design Consultants</a:t>
          </a:r>
        </a:p>
      </dgm:t>
    </dgm:pt>
    <dgm:pt modelId="{FA4CA172-526E-4C08-95D7-B10BB178D636}" type="parTrans" cxnId="{72BE6D6C-653E-47C9-8461-41C797C2C64C}">
      <dgm:prSet/>
      <dgm:spPr>
        <a:xfrm>
          <a:off x="4145551" y="3946656"/>
          <a:ext cx="91440" cy="384130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84130"/>
              </a:lnTo>
              <a:lnTo>
                <a:pt x="121861" y="384130"/>
              </a:lnTo>
            </a:path>
          </a:pathLst>
        </a:custGeom>
        <a:noFill/>
        <a:ln w="25400" cap="flat" cmpd="sng" algn="ctr">
          <a:solidFill>
            <a:srgbClr val="4F81BD">
              <a:shade val="8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endParaRPr lang="en-US"/>
        </a:p>
      </dgm:t>
    </dgm:pt>
    <dgm:pt modelId="{F336D2DD-13DE-41AE-9C2B-4DC572D1D8FC}" type="sibTrans" cxnId="{72BE6D6C-653E-47C9-8461-41C797C2C64C}">
      <dgm:prSet/>
      <dgm:spPr/>
      <dgm:t>
        <a:bodyPr/>
        <a:lstStyle/>
        <a:p>
          <a:endParaRPr lang="en-US"/>
        </a:p>
      </dgm:t>
    </dgm:pt>
    <dgm:pt modelId="{E947F0B2-2AB6-4A69-903B-01C5310B37AF}">
      <dgm:prSet custT="1"/>
      <dgm:spPr>
        <a:xfrm>
          <a:off x="2769439" y="3699669"/>
          <a:ext cx="817395" cy="196373"/>
        </a:xfrm>
        <a:prstGeom prst="rect">
          <a:avLst/>
        </a:prstGeom>
        <a:gradFill rotWithShape="0">
          <a:gsLst>
            <a:gs pos="0">
              <a:srgbClr val="4F81BD">
                <a:hueOff val="0"/>
                <a:satOff val="0"/>
                <a:lumOff val="0"/>
                <a:alphaOff val="0"/>
                <a:tint val="50000"/>
                <a:satMod val="300000"/>
              </a:srgbClr>
            </a:gs>
            <a:gs pos="35000">
              <a:srgbClr val="4F81BD">
                <a:hueOff val="0"/>
                <a:satOff val="0"/>
                <a:lumOff val="0"/>
                <a:alphaOff val="0"/>
                <a:tint val="37000"/>
                <a:satMod val="300000"/>
              </a:srgbClr>
            </a:gs>
            <a:gs pos="100000">
              <a:srgbClr val="4F81BD">
                <a:hueOff val="0"/>
                <a:satOff val="0"/>
                <a:lumOff val="0"/>
                <a:alphaOff val="0"/>
                <a:tint val="15000"/>
                <a:satMod val="350000"/>
              </a:srgb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gm:spPr>
      <dgm:t>
        <a:bodyPr/>
        <a:lstStyle/>
        <a:p>
          <a:r>
            <a:rPr lang="en-US" sz="800">
              <a:solidFill>
                <a:sysClr val="windowText" lastClr="000000"/>
              </a:solidFill>
              <a:latin typeface="Calibri"/>
              <a:ea typeface="+mn-ea"/>
              <a:cs typeface="+mn-cs"/>
            </a:rPr>
            <a:t>Subcontractors</a:t>
          </a:r>
        </a:p>
      </dgm:t>
    </dgm:pt>
    <dgm:pt modelId="{518E6F39-2F4A-4018-90B9-D292683431D2}" type="parTrans" cxnId="{D97AA72B-6597-47C2-BB51-CEDD8C49EA5B}">
      <dgm:prSet/>
      <dgm:spPr>
        <a:xfrm>
          <a:off x="2644179" y="3524305"/>
          <a:ext cx="125259" cy="27355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73550"/>
              </a:lnTo>
              <a:lnTo>
                <a:pt x="125259" y="273550"/>
              </a:lnTo>
            </a:path>
          </a:pathLst>
        </a:custGeom>
        <a:noFill/>
        <a:ln w="25400" cap="flat" cmpd="sng" algn="ctr">
          <a:solidFill>
            <a:srgbClr val="4F81BD">
              <a:shade val="8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endParaRPr lang="en-US"/>
        </a:p>
      </dgm:t>
    </dgm:pt>
    <dgm:pt modelId="{FCA8B35F-3629-4767-978B-828F3F026D01}" type="sibTrans" cxnId="{D97AA72B-6597-47C2-BB51-CEDD8C49EA5B}">
      <dgm:prSet/>
      <dgm:spPr/>
      <dgm:t>
        <a:bodyPr/>
        <a:lstStyle/>
        <a:p>
          <a:endParaRPr lang="en-US"/>
        </a:p>
      </dgm:t>
    </dgm:pt>
    <dgm:pt modelId="{67680AFE-89C4-4E17-B919-0EDF17C97930}">
      <dgm:prSet custT="1"/>
      <dgm:spPr>
        <a:xfrm>
          <a:off x="1854199" y="697"/>
          <a:ext cx="1316864" cy="618094"/>
        </a:xfrm>
        <a:prstGeom prst="rect">
          <a:avLst/>
        </a:prstGeom>
        <a:gradFill rotWithShape="0">
          <a:gsLst>
            <a:gs pos="0">
              <a:srgbClr val="4F81BD">
                <a:hueOff val="0"/>
                <a:satOff val="0"/>
                <a:lumOff val="0"/>
                <a:alphaOff val="0"/>
                <a:tint val="50000"/>
                <a:satMod val="300000"/>
              </a:srgbClr>
            </a:gs>
            <a:gs pos="35000">
              <a:srgbClr val="4F81BD">
                <a:hueOff val="0"/>
                <a:satOff val="0"/>
                <a:lumOff val="0"/>
                <a:alphaOff val="0"/>
                <a:tint val="37000"/>
                <a:satMod val="300000"/>
              </a:srgbClr>
            </a:gs>
            <a:gs pos="100000">
              <a:srgbClr val="4F81BD">
                <a:hueOff val="0"/>
                <a:satOff val="0"/>
                <a:lumOff val="0"/>
                <a:alphaOff val="0"/>
                <a:tint val="15000"/>
                <a:satMod val="350000"/>
              </a:srgb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gm:spPr>
      <dgm:t>
        <a:bodyPr/>
        <a:lstStyle/>
        <a:p>
          <a:r>
            <a:rPr lang="en-US" sz="1000" b="1">
              <a:solidFill>
                <a:sysClr val="windowText" lastClr="000000"/>
              </a:solidFill>
              <a:latin typeface="Calibri"/>
              <a:ea typeface="+mn-ea"/>
              <a:cs typeface="+mn-cs"/>
            </a:rPr>
            <a:t>Chelan County Public Hospital District #2</a:t>
          </a:r>
        </a:p>
      </dgm:t>
    </dgm:pt>
    <dgm:pt modelId="{E55324AD-2B05-4053-ACDB-6269BD7313B1}" type="parTrans" cxnId="{DAB9F183-0043-4578-A834-2E5083B59316}">
      <dgm:prSet/>
      <dgm:spPr/>
      <dgm:t>
        <a:bodyPr/>
        <a:lstStyle/>
        <a:p>
          <a:endParaRPr lang="en-US"/>
        </a:p>
      </dgm:t>
    </dgm:pt>
    <dgm:pt modelId="{63723888-EADD-4A70-9106-A9DFA622E1D9}" type="sibTrans" cxnId="{DAB9F183-0043-4578-A834-2E5083B59316}">
      <dgm:prSet/>
      <dgm:spPr/>
      <dgm:t>
        <a:bodyPr/>
        <a:lstStyle/>
        <a:p>
          <a:endParaRPr lang="en-US"/>
        </a:p>
      </dgm:t>
    </dgm:pt>
    <dgm:pt modelId="{30243FB2-B6A0-4F50-91E0-0F797C7F5578}">
      <dgm:prSet custT="1"/>
      <dgm:spPr>
        <a:xfrm>
          <a:off x="1550244" y="3136167"/>
          <a:ext cx="835065" cy="417532"/>
        </a:xfrm>
        <a:prstGeom prst="rect">
          <a:avLst/>
        </a:prstGeom>
        <a:gradFill rotWithShape="0">
          <a:gsLst>
            <a:gs pos="0">
              <a:srgbClr val="4F81BD">
                <a:hueOff val="0"/>
                <a:satOff val="0"/>
                <a:lumOff val="0"/>
                <a:alphaOff val="0"/>
                <a:tint val="50000"/>
                <a:satMod val="300000"/>
              </a:srgbClr>
            </a:gs>
            <a:gs pos="35000">
              <a:srgbClr val="4F81BD">
                <a:hueOff val="0"/>
                <a:satOff val="0"/>
                <a:lumOff val="0"/>
                <a:alphaOff val="0"/>
                <a:tint val="37000"/>
                <a:satMod val="300000"/>
              </a:srgbClr>
            </a:gs>
            <a:gs pos="100000">
              <a:srgbClr val="4F81BD">
                <a:hueOff val="0"/>
                <a:satOff val="0"/>
                <a:lumOff val="0"/>
                <a:alphaOff val="0"/>
                <a:tint val="15000"/>
                <a:satMod val="350000"/>
              </a:srgb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gm:spPr>
      <dgm:t>
        <a:bodyPr/>
        <a:lstStyle/>
        <a:p>
          <a:r>
            <a:rPr lang="en-US" sz="800">
              <a:solidFill>
                <a:sysClr val="windowText" lastClr="000000"/>
              </a:solidFill>
              <a:latin typeface="Calibri"/>
              <a:ea typeface="+mn-ea"/>
              <a:cs typeface="+mn-cs"/>
            </a:rPr>
            <a:t>Owner Consultants</a:t>
          </a:r>
        </a:p>
      </dgm:t>
    </dgm:pt>
    <dgm:pt modelId="{2A87FE66-1E50-413A-B01E-87D2B597C44F}" type="sibTrans" cxnId="{3EFF2775-C944-4BE9-89A2-F8C5A6BEBE5E}">
      <dgm:prSet/>
      <dgm:spPr/>
      <dgm:t>
        <a:bodyPr/>
        <a:lstStyle/>
        <a:p>
          <a:endParaRPr lang="en-US"/>
        </a:p>
      </dgm:t>
    </dgm:pt>
    <dgm:pt modelId="{3E89EF0A-3E9C-46E3-BFD3-8A0B182178D2}" type="parTrans" cxnId="{3EFF2775-C944-4BE9-89A2-F8C5A6BEBE5E}">
      <dgm:prSet/>
      <dgm:spPr>
        <a:xfrm>
          <a:off x="1967776" y="2966327"/>
          <a:ext cx="1122544" cy="169839"/>
        </a:xfrm>
        <a:custGeom>
          <a:avLst/>
          <a:gdLst/>
          <a:ahLst/>
          <a:cxnLst/>
          <a:rect l="0" t="0" r="0" b="0"/>
          <a:pathLst>
            <a:path>
              <a:moveTo>
                <a:pt x="1122544" y="0"/>
              </a:moveTo>
              <a:lnTo>
                <a:pt x="1122544" y="82157"/>
              </a:lnTo>
              <a:lnTo>
                <a:pt x="0" y="82157"/>
              </a:lnTo>
              <a:lnTo>
                <a:pt x="0" y="169839"/>
              </a:lnTo>
            </a:path>
          </a:pathLst>
        </a:custGeom>
        <a:noFill/>
        <a:ln w="25400" cap="flat" cmpd="sng" algn="ctr">
          <a:solidFill>
            <a:srgbClr val="4F81BD">
              <a:shade val="8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endParaRPr lang="en-US"/>
        </a:p>
      </dgm:t>
    </dgm:pt>
    <dgm:pt modelId="{73129112-0BF0-4753-B51E-BEF0DD8A5179}" type="asst">
      <dgm:prSet custT="1"/>
      <dgm:spPr>
        <a:xfrm>
          <a:off x="2600313" y="1665529"/>
          <a:ext cx="835065" cy="417532"/>
        </a:xfrm>
        <a:prstGeom prst="rect">
          <a:avLst/>
        </a:prstGeom>
        <a:gradFill rotWithShape="0">
          <a:gsLst>
            <a:gs pos="0">
              <a:srgbClr val="4F81BD">
                <a:hueOff val="0"/>
                <a:satOff val="0"/>
                <a:lumOff val="0"/>
                <a:alphaOff val="0"/>
                <a:tint val="50000"/>
                <a:satMod val="300000"/>
              </a:srgbClr>
            </a:gs>
            <a:gs pos="35000">
              <a:srgbClr val="4F81BD">
                <a:hueOff val="0"/>
                <a:satOff val="0"/>
                <a:lumOff val="0"/>
                <a:alphaOff val="0"/>
                <a:tint val="37000"/>
                <a:satMod val="300000"/>
              </a:srgbClr>
            </a:gs>
            <a:gs pos="100000">
              <a:srgbClr val="4F81BD">
                <a:hueOff val="0"/>
                <a:satOff val="0"/>
                <a:lumOff val="0"/>
                <a:alphaOff val="0"/>
                <a:tint val="15000"/>
                <a:satMod val="350000"/>
              </a:srgb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gm:spPr>
      <dgm:t>
        <a:bodyPr/>
        <a:lstStyle/>
        <a:p>
          <a:r>
            <a:rPr lang="en-US" sz="800">
              <a:solidFill>
                <a:sysClr val="windowText" lastClr="000000"/>
              </a:solidFill>
              <a:latin typeface="Calibri"/>
              <a:ea typeface="+mn-ea"/>
              <a:cs typeface="+mn-cs"/>
            </a:rPr>
            <a:t>Perkins Coie</a:t>
          </a:r>
        </a:p>
        <a:p>
          <a:r>
            <a:rPr lang="en-US" sz="800" b="1">
              <a:solidFill>
                <a:sysClr val="windowText" lastClr="000000"/>
              </a:solidFill>
              <a:latin typeface="Calibri"/>
              <a:ea typeface="+mn-ea"/>
              <a:cs typeface="+mn-cs"/>
            </a:rPr>
            <a:t>Counsel</a:t>
          </a:r>
        </a:p>
        <a:p>
          <a:r>
            <a:rPr lang="en-US" sz="800" b="1">
              <a:solidFill>
                <a:sysClr val="windowText" lastClr="000000"/>
              </a:solidFill>
              <a:latin typeface="Calibri"/>
              <a:ea typeface="+mn-ea"/>
              <a:cs typeface="+mn-cs"/>
            </a:rPr>
            <a:t>Graehm Wallace</a:t>
          </a:r>
        </a:p>
      </dgm:t>
    </dgm:pt>
    <dgm:pt modelId="{98E18DB5-D8AB-410B-8FCF-1D7F8494A318}" type="parTrans" cxnId="{03304B38-6AE5-43B7-9939-12D586DE1318}">
      <dgm:prSet/>
      <dgm:spPr>
        <a:xfrm>
          <a:off x="2523896" y="1499025"/>
          <a:ext cx="91440" cy="375269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75269"/>
              </a:lnTo>
              <a:lnTo>
                <a:pt x="76417" y="375269"/>
              </a:lnTo>
            </a:path>
          </a:pathLst>
        </a:custGeom>
        <a:noFill/>
        <a:ln w="25400" cap="flat" cmpd="sng" algn="ctr">
          <a:solidFill>
            <a:srgbClr val="4F81BD">
              <a:shade val="8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endParaRPr lang="en-US"/>
        </a:p>
      </dgm:t>
    </dgm:pt>
    <dgm:pt modelId="{F84BE350-4DB3-470F-9929-5296E7AC15F0}" type="sibTrans" cxnId="{03304B38-6AE5-43B7-9939-12D586DE1318}">
      <dgm:prSet/>
      <dgm:spPr/>
      <dgm:t>
        <a:bodyPr/>
        <a:lstStyle/>
        <a:p>
          <a:endParaRPr lang="en-US"/>
        </a:p>
      </dgm:t>
    </dgm:pt>
    <dgm:pt modelId="{C8E0B97D-BB5E-4415-9CA9-93518CECB3E2}" type="pres">
      <dgm:prSet presAssocID="{810A0CD4-73EB-494A-A816-BD51338BD53D}" presName="hierChild1" presStyleCnt="0">
        <dgm:presLayoutVars>
          <dgm:orgChart val="1"/>
          <dgm:chPref val="1"/>
          <dgm:dir val="rev"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5DC8DDA0-BA61-44AB-A693-6F687503461C}" type="pres">
      <dgm:prSet presAssocID="{67680AFE-89C4-4E17-B919-0EDF17C97930}" presName="hierRoot1" presStyleCnt="0">
        <dgm:presLayoutVars>
          <dgm:hierBranch val="init"/>
        </dgm:presLayoutVars>
      </dgm:prSet>
      <dgm:spPr/>
    </dgm:pt>
    <dgm:pt modelId="{EE0E18D7-52BB-4E15-B138-BF19BAA611DD}" type="pres">
      <dgm:prSet presAssocID="{67680AFE-89C4-4E17-B919-0EDF17C97930}" presName="rootComposite1" presStyleCnt="0"/>
      <dgm:spPr/>
    </dgm:pt>
    <dgm:pt modelId="{D350F804-28B2-420F-948B-E674FBBB4AEC}" type="pres">
      <dgm:prSet presAssocID="{67680AFE-89C4-4E17-B919-0EDF17C97930}" presName="rootText1" presStyleLbl="node0" presStyleIdx="0" presStyleCnt="1" custScaleX="157696" custScaleY="14803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F457F511-BA02-4B6A-8E93-55192A748B4A}" type="pres">
      <dgm:prSet presAssocID="{67680AFE-89C4-4E17-B919-0EDF17C97930}" presName="rootConnector1" presStyleLbl="node1" presStyleIdx="0" presStyleCnt="0"/>
      <dgm:spPr/>
      <dgm:t>
        <a:bodyPr/>
        <a:lstStyle/>
        <a:p>
          <a:endParaRPr lang="en-US"/>
        </a:p>
      </dgm:t>
    </dgm:pt>
    <dgm:pt modelId="{E65EF023-DAA6-479A-9AD7-44E662C00AE9}" type="pres">
      <dgm:prSet presAssocID="{67680AFE-89C4-4E17-B919-0EDF17C97930}" presName="hierChild2" presStyleCnt="0"/>
      <dgm:spPr/>
    </dgm:pt>
    <dgm:pt modelId="{A6209A8D-02D6-4828-A6DF-B743133C1932}" type="pres">
      <dgm:prSet presAssocID="{F630D93E-B8D1-4565-8CB0-8AEE1E17817F}" presName="Name37" presStyleLbl="parChTrans1D2" presStyleIdx="0" presStyleCnt="1"/>
      <dgm:spPr/>
      <dgm:t>
        <a:bodyPr/>
        <a:lstStyle/>
        <a:p>
          <a:endParaRPr lang="en-US"/>
        </a:p>
      </dgm:t>
    </dgm:pt>
    <dgm:pt modelId="{CF4F2C2D-9E10-41C2-B7BD-5A2EC0A9F3CF}" type="pres">
      <dgm:prSet presAssocID="{03765D73-D78A-4BCB-9649-6D6AB90229B6}" presName="hierRoot2" presStyleCnt="0">
        <dgm:presLayoutVars>
          <dgm:hierBranch val="init"/>
        </dgm:presLayoutVars>
      </dgm:prSet>
      <dgm:spPr/>
    </dgm:pt>
    <dgm:pt modelId="{E08238F6-D38E-448D-9187-CA5D999E4000}" type="pres">
      <dgm:prSet presAssocID="{03765D73-D78A-4BCB-9649-6D6AB90229B6}" presName="rootComposite" presStyleCnt="0"/>
      <dgm:spPr/>
    </dgm:pt>
    <dgm:pt modelId="{C3EC295F-75A6-4369-87AF-5E56E2DF5162}" type="pres">
      <dgm:prSet presAssocID="{03765D73-D78A-4BCB-9649-6D6AB90229B6}" presName="rootText" presStyleLbl="node2" presStyleIdx="0" presStyleCnt="1" custScaleY="166696" custLinFactNeighborX="6824" custLinFactNeighborY="212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04DB3F6E-1507-4258-B92A-35E1314A1118}" type="pres">
      <dgm:prSet presAssocID="{03765D73-D78A-4BCB-9649-6D6AB90229B6}" presName="rootConnector" presStyleLbl="node2" presStyleIdx="0" presStyleCnt="1"/>
      <dgm:spPr/>
      <dgm:t>
        <a:bodyPr/>
        <a:lstStyle/>
        <a:p>
          <a:endParaRPr lang="en-US"/>
        </a:p>
      </dgm:t>
    </dgm:pt>
    <dgm:pt modelId="{F19BC445-CF9F-426E-8AE9-0777A7C5E1B3}" type="pres">
      <dgm:prSet presAssocID="{03765D73-D78A-4BCB-9649-6D6AB90229B6}" presName="hierChild4" presStyleCnt="0"/>
      <dgm:spPr/>
    </dgm:pt>
    <dgm:pt modelId="{6FF12203-EF72-4754-B138-F309ABB5A7C0}" type="pres">
      <dgm:prSet presAssocID="{D8B1A2F2-9E0F-4315-9B14-ECD81BF8F18C}" presName="Name37" presStyleLbl="parChTrans1D3" presStyleIdx="0" presStyleCnt="3"/>
      <dgm:spPr/>
      <dgm:t>
        <a:bodyPr/>
        <a:lstStyle/>
        <a:p>
          <a:endParaRPr lang="en-US"/>
        </a:p>
      </dgm:t>
    </dgm:pt>
    <dgm:pt modelId="{14881E6D-1A0D-4B5D-8EA2-A41C1286F12C}" type="pres">
      <dgm:prSet presAssocID="{DD0A7569-72D6-4015-AB22-02E9AA57F38B}" presName="hierRoot2" presStyleCnt="0">
        <dgm:presLayoutVars>
          <dgm:hierBranch val="init"/>
        </dgm:presLayoutVars>
      </dgm:prSet>
      <dgm:spPr/>
    </dgm:pt>
    <dgm:pt modelId="{E6900FF4-42F4-4066-8884-F212E3D895FB}" type="pres">
      <dgm:prSet presAssocID="{DD0A7569-72D6-4015-AB22-02E9AA57F38B}" presName="rootComposite" presStyleCnt="0"/>
      <dgm:spPr/>
    </dgm:pt>
    <dgm:pt modelId="{A3E246AB-6268-4548-9F98-BFD50591CD62}" type="pres">
      <dgm:prSet presAssocID="{DD0A7569-72D6-4015-AB22-02E9AA57F38B}" presName="rootText" presStyleLbl="node3" presStyleIdx="0" presStyleCnt="2" custScaleX="156440" custScaleY="168221" custLinFactNeighborX="1984" custLinFactNeighborY="132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D5DCAEFE-0C64-4E5E-9815-77DA8BA60C58}" type="pres">
      <dgm:prSet presAssocID="{DD0A7569-72D6-4015-AB22-02E9AA57F38B}" presName="rootConnector" presStyleLbl="node3" presStyleIdx="0" presStyleCnt="2"/>
      <dgm:spPr/>
      <dgm:t>
        <a:bodyPr/>
        <a:lstStyle/>
        <a:p>
          <a:endParaRPr lang="en-US"/>
        </a:p>
      </dgm:t>
    </dgm:pt>
    <dgm:pt modelId="{608B06A9-0B88-4B54-84DC-59C59F776B81}" type="pres">
      <dgm:prSet presAssocID="{DD0A7569-72D6-4015-AB22-02E9AA57F38B}" presName="hierChild4" presStyleCnt="0"/>
      <dgm:spPr/>
    </dgm:pt>
    <dgm:pt modelId="{DB4B5F1E-3A7C-49A2-9F28-E125D88BFCB0}" type="pres">
      <dgm:prSet presAssocID="{F3729E1F-38F9-40FD-9BF3-9E11B13090E0}" presName="Name37" presStyleLbl="parChTrans1D4" presStyleIdx="0" presStyleCnt="5"/>
      <dgm:spPr/>
      <dgm:t>
        <a:bodyPr/>
        <a:lstStyle/>
        <a:p>
          <a:endParaRPr lang="en-US"/>
        </a:p>
      </dgm:t>
    </dgm:pt>
    <dgm:pt modelId="{E628737B-013F-4184-887D-93287CFFB50B}" type="pres">
      <dgm:prSet presAssocID="{4E45B870-6AD0-4586-B951-1CA36AE6F26B}" presName="hierRoot2" presStyleCnt="0">
        <dgm:presLayoutVars>
          <dgm:hierBranch val="init"/>
        </dgm:presLayoutVars>
      </dgm:prSet>
      <dgm:spPr/>
    </dgm:pt>
    <dgm:pt modelId="{C0E551D1-3DFE-4271-9446-043AC8385C86}" type="pres">
      <dgm:prSet presAssocID="{4E45B870-6AD0-4586-B951-1CA36AE6F26B}" presName="rootComposite" presStyleCnt="0"/>
      <dgm:spPr/>
    </dgm:pt>
    <dgm:pt modelId="{AC56D321-BAA4-4714-9723-E60037649CFC}" type="pres">
      <dgm:prSet presAssocID="{4E45B870-6AD0-4586-B951-1CA36AE6F26B}" presName="rootText" presStyleLbl="node4" presStyleIdx="0" presStyleCnt="4" custScaleY="194114" custLinFactNeighborX="138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CF72D41E-51A4-4E85-AED1-C4AE342935D5}" type="pres">
      <dgm:prSet presAssocID="{4E45B870-6AD0-4586-B951-1CA36AE6F26B}" presName="rootConnector" presStyleLbl="node4" presStyleIdx="0" presStyleCnt="4"/>
      <dgm:spPr/>
      <dgm:t>
        <a:bodyPr/>
        <a:lstStyle/>
        <a:p>
          <a:endParaRPr lang="en-US"/>
        </a:p>
      </dgm:t>
    </dgm:pt>
    <dgm:pt modelId="{774FDF9B-51EB-42D1-815C-D6F1EE118456}" type="pres">
      <dgm:prSet presAssocID="{4E45B870-6AD0-4586-B951-1CA36AE6F26B}" presName="hierChild4" presStyleCnt="0"/>
      <dgm:spPr/>
    </dgm:pt>
    <dgm:pt modelId="{57DD43F2-701A-439B-A2BD-2E74D09DC83A}" type="pres">
      <dgm:prSet presAssocID="{4E45B870-6AD0-4586-B951-1CA36AE6F26B}" presName="hierChild5" presStyleCnt="0"/>
      <dgm:spPr/>
    </dgm:pt>
    <dgm:pt modelId="{7D2C13D4-8126-43E7-B2C3-3B890AC44C1A}" type="pres">
      <dgm:prSet presAssocID="{FA4CA172-526E-4C08-95D7-B10BB178D636}" presName="Name111" presStyleLbl="parChTrans1D4" presStyleIdx="1" presStyleCnt="5"/>
      <dgm:spPr/>
      <dgm:t>
        <a:bodyPr/>
        <a:lstStyle/>
        <a:p>
          <a:endParaRPr lang="en-US"/>
        </a:p>
      </dgm:t>
    </dgm:pt>
    <dgm:pt modelId="{9FEF543E-58EA-4E8B-9942-02D77D27C0A0}" type="pres">
      <dgm:prSet presAssocID="{2BF93B0D-BE84-4BB1-86D2-A429DC7BDBE7}" presName="hierRoot3" presStyleCnt="0">
        <dgm:presLayoutVars>
          <dgm:hierBranch val="init"/>
        </dgm:presLayoutVars>
      </dgm:prSet>
      <dgm:spPr/>
    </dgm:pt>
    <dgm:pt modelId="{0FD58A24-3DF7-4AEF-9E05-67A3A9441225}" type="pres">
      <dgm:prSet presAssocID="{2BF93B0D-BE84-4BB1-86D2-A429DC7BDBE7}" presName="rootComposite3" presStyleCnt="0"/>
      <dgm:spPr/>
    </dgm:pt>
    <dgm:pt modelId="{ECEAC48A-29F1-4999-9164-B4057E6F85DE}" type="pres">
      <dgm:prSet presAssocID="{2BF93B0D-BE84-4BB1-86D2-A429DC7BDBE7}" presName="rootText3" presStyleLbl="asst4" presStyleIdx="0" presStyleCnt="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7FE4C3C1-5C29-4928-B85D-28A362731F6F}" type="pres">
      <dgm:prSet presAssocID="{2BF93B0D-BE84-4BB1-86D2-A429DC7BDBE7}" presName="rootConnector3" presStyleLbl="asst4" presStyleIdx="0" presStyleCnt="1"/>
      <dgm:spPr/>
      <dgm:t>
        <a:bodyPr/>
        <a:lstStyle/>
        <a:p>
          <a:endParaRPr lang="en-US"/>
        </a:p>
      </dgm:t>
    </dgm:pt>
    <dgm:pt modelId="{57D2D2F1-E53D-4640-BC82-B0B15B38B7BB}" type="pres">
      <dgm:prSet presAssocID="{2BF93B0D-BE84-4BB1-86D2-A429DC7BDBE7}" presName="hierChild6" presStyleCnt="0"/>
      <dgm:spPr/>
    </dgm:pt>
    <dgm:pt modelId="{DC0AF9EA-46C2-404B-B77B-1969E014D07D}" type="pres">
      <dgm:prSet presAssocID="{2BF93B0D-BE84-4BB1-86D2-A429DC7BDBE7}" presName="hierChild7" presStyleCnt="0"/>
      <dgm:spPr/>
    </dgm:pt>
    <dgm:pt modelId="{9612D5BE-A220-497A-A6F3-33B7CD9ED0F4}" type="pres">
      <dgm:prSet presAssocID="{B7743799-DED7-4E56-8B26-135B458AD5F7}" presName="Name37" presStyleLbl="parChTrans1D4" presStyleIdx="2" presStyleCnt="5"/>
      <dgm:spPr/>
      <dgm:t>
        <a:bodyPr/>
        <a:lstStyle/>
        <a:p>
          <a:endParaRPr lang="en-US"/>
        </a:p>
      </dgm:t>
    </dgm:pt>
    <dgm:pt modelId="{06D092FB-482E-4529-8FD6-C36E8501D9FB}" type="pres">
      <dgm:prSet presAssocID="{226D3CA4-B559-47B0-9BAF-112F0E79DDCA}" presName="hierRoot2" presStyleCnt="0">
        <dgm:presLayoutVars>
          <dgm:hierBranch val="init"/>
        </dgm:presLayoutVars>
      </dgm:prSet>
      <dgm:spPr/>
    </dgm:pt>
    <dgm:pt modelId="{3C65CA23-1BF7-4698-892B-1D411870DFFC}" type="pres">
      <dgm:prSet presAssocID="{226D3CA4-B559-47B0-9BAF-112F0E79DDCA}" presName="rootComposite" presStyleCnt="0"/>
      <dgm:spPr/>
    </dgm:pt>
    <dgm:pt modelId="{854DDCB8-031D-45A5-8A79-6B7F4FEC4A24}" type="pres">
      <dgm:prSet presAssocID="{226D3CA4-B559-47B0-9BAF-112F0E79DDCA}" presName="rootText" presStyleLbl="node4" presStyleIdx="1" presStyleCnt="4" custScaleY="9296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4EF6DDE5-7E14-476B-B282-6E0629945096}" type="pres">
      <dgm:prSet presAssocID="{226D3CA4-B559-47B0-9BAF-112F0E79DDCA}" presName="rootConnector" presStyleLbl="node4" presStyleIdx="1" presStyleCnt="4"/>
      <dgm:spPr/>
      <dgm:t>
        <a:bodyPr/>
        <a:lstStyle/>
        <a:p>
          <a:endParaRPr lang="en-US"/>
        </a:p>
      </dgm:t>
    </dgm:pt>
    <dgm:pt modelId="{D8955A60-AE34-4073-B253-96DE9010947B}" type="pres">
      <dgm:prSet presAssocID="{226D3CA4-B559-47B0-9BAF-112F0E79DDCA}" presName="hierChild4" presStyleCnt="0"/>
      <dgm:spPr/>
    </dgm:pt>
    <dgm:pt modelId="{8A7C5716-570F-4F09-B267-77CCAD3F9800}" type="pres">
      <dgm:prSet presAssocID="{518E6F39-2F4A-4018-90B9-D292683431D2}" presName="Name37" presStyleLbl="parChTrans1D4" presStyleIdx="3" presStyleCnt="5"/>
      <dgm:spPr/>
      <dgm:t>
        <a:bodyPr/>
        <a:lstStyle/>
        <a:p>
          <a:endParaRPr lang="en-US"/>
        </a:p>
      </dgm:t>
    </dgm:pt>
    <dgm:pt modelId="{7E68AE10-8039-445B-AC7E-E25DA24FD49A}" type="pres">
      <dgm:prSet presAssocID="{E947F0B2-2AB6-4A69-903B-01C5310B37AF}" presName="hierRoot2" presStyleCnt="0">
        <dgm:presLayoutVars>
          <dgm:hierBranch val="init"/>
        </dgm:presLayoutVars>
      </dgm:prSet>
      <dgm:spPr/>
    </dgm:pt>
    <dgm:pt modelId="{7ABCBEF4-E8F8-4E5D-81A3-A82697577AB0}" type="pres">
      <dgm:prSet presAssocID="{E947F0B2-2AB6-4A69-903B-01C5310B37AF}" presName="rootComposite" presStyleCnt="0"/>
      <dgm:spPr/>
    </dgm:pt>
    <dgm:pt modelId="{38A3BC8B-D17F-4898-B12A-2603AD3AA91B}" type="pres">
      <dgm:prSet presAssocID="{E947F0B2-2AB6-4A69-903B-01C5310B37AF}" presName="rootText" presStyleLbl="node4" presStyleIdx="2" presStyleCnt="4" custScaleX="97884" custScaleY="4703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1B2AD2D0-54E1-4548-98A5-56041A0891C2}" type="pres">
      <dgm:prSet presAssocID="{E947F0B2-2AB6-4A69-903B-01C5310B37AF}" presName="rootConnector" presStyleLbl="node4" presStyleIdx="2" presStyleCnt="4"/>
      <dgm:spPr/>
      <dgm:t>
        <a:bodyPr/>
        <a:lstStyle/>
        <a:p>
          <a:endParaRPr lang="en-US"/>
        </a:p>
      </dgm:t>
    </dgm:pt>
    <dgm:pt modelId="{FF68151C-D83D-453F-A29D-39A5529B1AAE}" type="pres">
      <dgm:prSet presAssocID="{E947F0B2-2AB6-4A69-903B-01C5310B37AF}" presName="hierChild4" presStyleCnt="0"/>
      <dgm:spPr/>
    </dgm:pt>
    <dgm:pt modelId="{319C398A-2C00-4660-8871-4019BBAA0093}" type="pres">
      <dgm:prSet presAssocID="{E947F0B2-2AB6-4A69-903B-01C5310B37AF}" presName="hierChild5" presStyleCnt="0"/>
      <dgm:spPr/>
    </dgm:pt>
    <dgm:pt modelId="{1E7D0586-547C-42A1-AD2E-9D597EFFFE4B}" type="pres">
      <dgm:prSet presAssocID="{226D3CA4-B559-47B0-9BAF-112F0E79DDCA}" presName="hierChild5" presStyleCnt="0"/>
      <dgm:spPr/>
    </dgm:pt>
    <dgm:pt modelId="{11283447-DF32-4094-B284-10A71C2DF14B}" type="pres">
      <dgm:prSet presAssocID="{3E89EF0A-3E9C-46E3-BFD3-8A0B182178D2}" presName="Name37" presStyleLbl="parChTrans1D4" presStyleIdx="4" presStyleCnt="5"/>
      <dgm:spPr/>
      <dgm:t>
        <a:bodyPr/>
        <a:lstStyle/>
        <a:p>
          <a:endParaRPr lang="en-US"/>
        </a:p>
      </dgm:t>
    </dgm:pt>
    <dgm:pt modelId="{4B77214F-7C68-41C4-8735-465CB9682DD7}" type="pres">
      <dgm:prSet presAssocID="{30243FB2-B6A0-4F50-91E0-0F797C7F5578}" presName="hierRoot2" presStyleCnt="0">
        <dgm:presLayoutVars>
          <dgm:hierBranch val="init"/>
        </dgm:presLayoutVars>
      </dgm:prSet>
      <dgm:spPr/>
    </dgm:pt>
    <dgm:pt modelId="{BD43503D-AAFE-4128-87C6-E6E4AAF6B1CD}" type="pres">
      <dgm:prSet presAssocID="{30243FB2-B6A0-4F50-91E0-0F797C7F5578}" presName="rootComposite" presStyleCnt="0"/>
      <dgm:spPr/>
    </dgm:pt>
    <dgm:pt modelId="{17656444-E219-46F4-98D9-0A9C2F47575A}" type="pres">
      <dgm:prSet presAssocID="{30243FB2-B6A0-4F50-91E0-0F797C7F5578}" presName="rootText" presStyleLbl="node4" presStyleIdx="3" presStyleCnt="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916A3D01-ADCB-40C5-88B3-3D6B22FA4FC2}" type="pres">
      <dgm:prSet presAssocID="{30243FB2-B6A0-4F50-91E0-0F797C7F5578}" presName="rootConnector" presStyleLbl="node4" presStyleIdx="3" presStyleCnt="4"/>
      <dgm:spPr/>
      <dgm:t>
        <a:bodyPr/>
        <a:lstStyle/>
        <a:p>
          <a:endParaRPr lang="en-US"/>
        </a:p>
      </dgm:t>
    </dgm:pt>
    <dgm:pt modelId="{E4C7274C-3973-4F17-970C-6E3DF2AE4A83}" type="pres">
      <dgm:prSet presAssocID="{30243FB2-B6A0-4F50-91E0-0F797C7F5578}" presName="hierChild4" presStyleCnt="0"/>
      <dgm:spPr/>
    </dgm:pt>
    <dgm:pt modelId="{3BEE7E2F-094E-405C-8F3C-3AB5C4A85283}" type="pres">
      <dgm:prSet presAssocID="{30243FB2-B6A0-4F50-91E0-0F797C7F5578}" presName="hierChild5" presStyleCnt="0"/>
      <dgm:spPr/>
    </dgm:pt>
    <dgm:pt modelId="{5325F13C-C425-4D6D-9DA5-EA15B718D6B3}" type="pres">
      <dgm:prSet presAssocID="{DD0A7569-72D6-4015-AB22-02E9AA57F38B}" presName="hierChild5" presStyleCnt="0"/>
      <dgm:spPr/>
    </dgm:pt>
    <dgm:pt modelId="{9649C9B6-7E66-41AC-B415-7C9EE88A3065}" type="pres">
      <dgm:prSet presAssocID="{2915C9B0-E9C8-40CA-A30A-4F0DD579A176}" presName="Name37" presStyleLbl="parChTrans1D3" presStyleIdx="1" presStyleCnt="3"/>
      <dgm:spPr/>
      <dgm:t>
        <a:bodyPr/>
        <a:lstStyle/>
        <a:p>
          <a:endParaRPr lang="en-US"/>
        </a:p>
      </dgm:t>
    </dgm:pt>
    <dgm:pt modelId="{B282A027-37B0-4231-A75E-69C249AC2615}" type="pres">
      <dgm:prSet presAssocID="{626B4241-F3F4-4A8E-AAB2-D2D3F1D17B49}" presName="hierRoot2" presStyleCnt="0">
        <dgm:presLayoutVars>
          <dgm:hierBranch val="init"/>
        </dgm:presLayoutVars>
      </dgm:prSet>
      <dgm:spPr/>
    </dgm:pt>
    <dgm:pt modelId="{B3D7905A-71B6-496E-9E85-8589C884E843}" type="pres">
      <dgm:prSet presAssocID="{626B4241-F3F4-4A8E-AAB2-D2D3F1D17B49}" presName="rootComposite" presStyleCnt="0"/>
      <dgm:spPr/>
    </dgm:pt>
    <dgm:pt modelId="{8A52DA18-82E6-471F-82F0-A105B23EF39C}" type="pres">
      <dgm:prSet presAssocID="{626B4241-F3F4-4A8E-AAB2-D2D3F1D17B49}" presName="rootText" presStyleLbl="node3" presStyleIdx="1" presStyleCnt="2" custScaleX="113390" custScaleY="178956" custLinFactNeighborX="-55703" custLinFactNeighborY="-2420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733957B1-43D9-4CC7-994F-9F0590E7D731}" type="pres">
      <dgm:prSet presAssocID="{626B4241-F3F4-4A8E-AAB2-D2D3F1D17B49}" presName="rootConnector" presStyleLbl="node3" presStyleIdx="1" presStyleCnt="2"/>
      <dgm:spPr/>
      <dgm:t>
        <a:bodyPr/>
        <a:lstStyle/>
        <a:p>
          <a:endParaRPr lang="en-US"/>
        </a:p>
      </dgm:t>
    </dgm:pt>
    <dgm:pt modelId="{C8843437-FAE7-4AD3-91BC-747645B00E1D}" type="pres">
      <dgm:prSet presAssocID="{626B4241-F3F4-4A8E-AAB2-D2D3F1D17B49}" presName="hierChild4" presStyleCnt="0"/>
      <dgm:spPr/>
    </dgm:pt>
    <dgm:pt modelId="{26BE32FA-E038-4F9D-9C7B-431AFAFD9400}" type="pres">
      <dgm:prSet presAssocID="{626B4241-F3F4-4A8E-AAB2-D2D3F1D17B49}" presName="hierChild5" presStyleCnt="0"/>
      <dgm:spPr/>
    </dgm:pt>
    <dgm:pt modelId="{EC573FBF-54D9-4C15-ADBE-605062A830CC}" type="pres">
      <dgm:prSet presAssocID="{03765D73-D78A-4BCB-9649-6D6AB90229B6}" presName="hierChild5" presStyleCnt="0"/>
      <dgm:spPr/>
    </dgm:pt>
    <dgm:pt modelId="{9AAC5A27-1456-40F1-8FD4-8ABDE3EEFF49}" type="pres">
      <dgm:prSet presAssocID="{98E18DB5-D8AB-410B-8FCF-1D7F8494A318}" presName="Name111" presStyleLbl="parChTrans1D3" presStyleIdx="2" presStyleCnt="3"/>
      <dgm:spPr/>
      <dgm:t>
        <a:bodyPr/>
        <a:lstStyle/>
        <a:p>
          <a:endParaRPr lang="en-US"/>
        </a:p>
      </dgm:t>
    </dgm:pt>
    <dgm:pt modelId="{0E64FABE-B99A-4C16-B29F-F47FC1F002FF}" type="pres">
      <dgm:prSet presAssocID="{73129112-0BF0-4753-B51E-BEF0DD8A5179}" presName="hierRoot3" presStyleCnt="0">
        <dgm:presLayoutVars>
          <dgm:hierBranch val="init"/>
        </dgm:presLayoutVars>
      </dgm:prSet>
      <dgm:spPr/>
    </dgm:pt>
    <dgm:pt modelId="{9B017AB9-81E2-4178-A2CC-2F6429F9BC3B}" type="pres">
      <dgm:prSet presAssocID="{73129112-0BF0-4753-B51E-BEF0DD8A5179}" presName="rootComposite3" presStyleCnt="0"/>
      <dgm:spPr/>
    </dgm:pt>
    <dgm:pt modelId="{A8906F91-9BAF-46FD-A1F9-49DB40D7ED55}" type="pres">
      <dgm:prSet presAssocID="{73129112-0BF0-4753-B51E-BEF0DD8A5179}" presName="rootText3" presStyleLbl="asst2" presStyleIdx="0" presStyleCnt="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C852FB9D-EB3D-427F-8087-3BF59FDCB707}" type="pres">
      <dgm:prSet presAssocID="{73129112-0BF0-4753-B51E-BEF0DD8A5179}" presName="rootConnector3" presStyleLbl="asst2" presStyleIdx="0" presStyleCnt="1"/>
      <dgm:spPr/>
      <dgm:t>
        <a:bodyPr/>
        <a:lstStyle/>
        <a:p>
          <a:endParaRPr lang="en-US"/>
        </a:p>
      </dgm:t>
    </dgm:pt>
    <dgm:pt modelId="{5E4D9C40-8592-4170-8427-43A2DCEF3F79}" type="pres">
      <dgm:prSet presAssocID="{73129112-0BF0-4753-B51E-BEF0DD8A5179}" presName="hierChild6" presStyleCnt="0"/>
      <dgm:spPr/>
    </dgm:pt>
    <dgm:pt modelId="{AF303AC1-B83E-4D32-99CA-91A62129437A}" type="pres">
      <dgm:prSet presAssocID="{73129112-0BF0-4753-B51E-BEF0DD8A5179}" presName="hierChild7" presStyleCnt="0"/>
      <dgm:spPr/>
    </dgm:pt>
    <dgm:pt modelId="{CF071808-EFAA-4385-AD3E-2A3FFA9E7CF6}" type="pres">
      <dgm:prSet presAssocID="{67680AFE-89C4-4E17-B919-0EDF17C97930}" presName="hierChild3" presStyleCnt="0"/>
      <dgm:spPr/>
    </dgm:pt>
  </dgm:ptLst>
  <dgm:cxnLst>
    <dgm:cxn modelId="{1F03CEFB-B126-4CBF-B81F-BF5ECF163617}" type="presOf" srcId="{B7743799-DED7-4E56-8B26-135B458AD5F7}" destId="{9612D5BE-A220-497A-A6F3-33B7CD9ED0F4}" srcOrd="0" destOrd="0" presId="urn:microsoft.com/office/officeart/2005/8/layout/orgChart1"/>
    <dgm:cxn modelId="{02377D60-3618-4CEB-A031-868EA9247DC3}" type="presOf" srcId="{518E6F39-2F4A-4018-90B9-D292683431D2}" destId="{8A7C5716-570F-4F09-B267-77CCAD3F9800}" srcOrd="0" destOrd="0" presId="urn:microsoft.com/office/officeart/2005/8/layout/orgChart1"/>
    <dgm:cxn modelId="{DAB9F183-0043-4578-A834-2E5083B59316}" srcId="{810A0CD4-73EB-494A-A816-BD51338BD53D}" destId="{67680AFE-89C4-4E17-B919-0EDF17C97930}" srcOrd="0" destOrd="0" parTransId="{E55324AD-2B05-4053-ACDB-6269BD7313B1}" sibTransId="{63723888-EADD-4A70-9106-A9DFA622E1D9}"/>
    <dgm:cxn modelId="{C520C570-2816-4792-A7BF-FB0C40BB275F}" type="presOf" srcId="{98E18DB5-D8AB-410B-8FCF-1D7F8494A318}" destId="{9AAC5A27-1456-40F1-8FD4-8ABDE3EEFF49}" srcOrd="0" destOrd="0" presId="urn:microsoft.com/office/officeart/2005/8/layout/orgChart1"/>
    <dgm:cxn modelId="{6C310C92-39BF-4EC3-A20C-E16F0BE5DE75}" type="presOf" srcId="{03765D73-D78A-4BCB-9649-6D6AB90229B6}" destId="{C3EC295F-75A6-4369-87AF-5E56E2DF5162}" srcOrd="0" destOrd="0" presId="urn:microsoft.com/office/officeart/2005/8/layout/orgChart1"/>
    <dgm:cxn modelId="{C50353DD-C0BF-4A5E-9EF9-CD0734699EA7}" type="presOf" srcId="{226D3CA4-B559-47B0-9BAF-112F0E79DDCA}" destId="{4EF6DDE5-7E14-476B-B282-6E0629945096}" srcOrd="1" destOrd="0" presId="urn:microsoft.com/office/officeart/2005/8/layout/orgChart1"/>
    <dgm:cxn modelId="{80361624-94F8-4CE6-A2B9-D46599ECCE97}" type="presOf" srcId="{67680AFE-89C4-4E17-B919-0EDF17C97930}" destId="{F457F511-BA02-4B6A-8E93-55192A748B4A}" srcOrd="1" destOrd="0" presId="urn:microsoft.com/office/officeart/2005/8/layout/orgChart1"/>
    <dgm:cxn modelId="{351311E2-5B13-4450-906C-4E62DC0FE04E}" type="presOf" srcId="{F3729E1F-38F9-40FD-9BF3-9E11B13090E0}" destId="{DB4B5F1E-3A7C-49A2-9F28-E125D88BFCB0}" srcOrd="0" destOrd="0" presId="urn:microsoft.com/office/officeart/2005/8/layout/orgChart1"/>
    <dgm:cxn modelId="{E512ED75-4C7F-43B9-AA0A-8C064BA2FB92}" type="presOf" srcId="{F630D93E-B8D1-4565-8CB0-8AEE1E17817F}" destId="{A6209A8D-02D6-4828-A6DF-B743133C1932}" srcOrd="0" destOrd="0" presId="urn:microsoft.com/office/officeart/2005/8/layout/orgChart1"/>
    <dgm:cxn modelId="{A2B66C4B-2A0B-40FE-8ADC-35912D1E89A6}" type="presOf" srcId="{626B4241-F3F4-4A8E-AAB2-D2D3F1D17B49}" destId="{8A52DA18-82E6-471F-82F0-A105B23EF39C}" srcOrd="0" destOrd="0" presId="urn:microsoft.com/office/officeart/2005/8/layout/orgChart1"/>
    <dgm:cxn modelId="{E2E66D1B-494D-4BA0-AA5C-651804B6D987}" type="presOf" srcId="{FA4CA172-526E-4C08-95D7-B10BB178D636}" destId="{7D2C13D4-8126-43E7-B2C3-3B890AC44C1A}" srcOrd="0" destOrd="0" presId="urn:microsoft.com/office/officeart/2005/8/layout/orgChart1"/>
    <dgm:cxn modelId="{03304B38-6AE5-43B7-9939-12D586DE1318}" srcId="{03765D73-D78A-4BCB-9649-6D6AB90229B6}" destId="{73129112-0BF0-4753-B51E-BEF0DD8A5179}" srcOrd="2" destOrd="0" parTransId="{98E18DB5-D8AB-410B-8FCF-1D7F8494A318}" sibTransId="{F84BE350-4DB3-470F-9929-5296E7AC15F0}"/>
    <dgm:cxn modelId="{D04AB48F-F9C7-46F1-9177-271816BCDB27}" type="presOf" srcId="{73129112-0BF0-4753-B51E-BEF0DD8A5179}" destId="{A8906F91-9BAF-46FD-A1F9-49DB40D7ED55}" srcOrd="0" destOrd="0" presId="urn:microsoft.com/office/officeart/2005/8/layout/orgChart1"/>
    <dgm:cxn modelId="{8EABD000-2EF1-4844-8225-E6C6B920D89D}" type="presOf" srcId="{03765D73-D78A-4BCB-9649-6D6AB90229B6}" destId="{04DB3F6E-1507-4258-B92A-35E1314A1118}" srcOrd="1" destOrd="0" presId="urn:microsoft.com/office/officeart/2005/8/layout/orgChart1"/>
    <dgm:cxn modelId="{ABD1A0F0-DB97-4427-A1B4-55FB66D4F035}" type="presOf" srcId="{626B4241-F3F4-4A8E-AAB2-D2D3F1D17B49}" destId="{733957B1-43D9-4CC7-994F-9F0590E7D731}" srcOrd="1" destOrd="0" presId="urn:microsoft.com/office/officeart/2005/8/layout/orgChart1"/>
    <dgm:cxn modelId="{8977ECBD-569C-4AA2-8DB4-1E0558BCB802}" srcId="{67680AFE-89C4-4E17-B919-0EDF17C97930}" destId="{03765D73-D78A-4BCB-9649-6D6AB90229B6}" srcOrd="0" destOrd="0" parTransId="{F630D93E-B8D1-4565-8CB0-8AEE1E17817F}" sibTransId="{2CDF26FF-AF33-4BA3-9B9E-6853659D002A}"/>
    <dgm:cxn modelId="{4FF7605A-AD5A-483D-8AEF-9197803E5D1E}" type="presOf" srcId="{DD0A7569-72D6-4015-AB22-02E9AA57F38B}" destId="{D5DCAEFE-0C64-4E5E-9815-77DA8BA60C58}" srcOrd="1" destOrd="0" presId="urn:microsoft.com/office/officeart/2005/8/layout/orgChart1"/>
    <dgm:cxn modelId="{3EFF2775-C944-4BE9-89A2-F8C5A6BEBE5E}" srcId="{DD0A7569-72D6-4015-AB22-02E9AA57F38B}" destId="{30243FB2-B6A0-4F50-91E0-0F797C7F5578}" srcOrd="2" destOrd="0" parTransId="{3E89EF0A-3E9C-46E3-BFD3-8A0B182178D2}" sibTransId="{2A87FE66-1E50-413A-B01E-87D2B597C44F}"/>
    <dgm:cxn modelId="{9AE4CA80-8438-44B3-B56E-0D4078FBBDE0}" srcId="{DD0A7569-72D6-4015-AB22-02E9AA57F38B}" destId="{4E45B870-6AD0-4586-B951-1CA36AE6F26B}" srcOrd="0" destOrd="0" parTransId="{F3729E1F-38F9-40FD-9BF3-9E11B13090E0}" sibTransId="{87B5E909-F98F-44FB-A9A1-5A0496269BCE}"/>
    <dgm:cxn modelId="{2E66F57D-064F-47D5-8FC2-D0613F586479}" type="presOf" srcId="{3E89EF0A-3E9C-46E3-BFD3-8A0B182178D2}" destId="{11283447-DF32-4094-B284-10A71C2DF14B}" srcOrd="0" destOrd="0" presId="urn:microsoft.com/office/officeart/2005/8/layout/orgChart1"/>
    <dgm:cxn modelId="{C2CB7988-8506-4103-B028-87C3F32F3C9F}" type="presOf" srcId="{30243FB2-B6A0-4F50-91E0-0F797C7F5578}" destId="{916A3D01-ADCB-40C5-88B3-3D6B22FA4FC2}" srcOrd="1" destOrd="0" presId="urn:microsoft.com/office/officeart/2005/8/layout/orgChart1"/>
    <dgm:cxn modelId="{FA2EE211-2A92-49FA-B380-C91477D7B64D}" type="presOf" srcId="{810A0CD4-73EB-494A-A816-BD51338BD53D}" destId="{C8E0B97D-BB5E-4415-9CA9-93518CECB3E2}" srcOrd="0" destOrd="0" presId="urn:microsoft.com/office/officeart/2005/8/layout/orgChart1"/>
    <dgm:cxn modelId="{72BE6D6C-653E-47C9-8461-41C797C2C64C}" srcId="{4E45B870-6AD0-4586-B951-1CA36AE6F26B}" destId="{2BF93B0D-BE84-4BB1-86D2-A429DC7BDBE7}" srcOrd="0" destOrd="0" parTransId="{FA4CA172-526E-4C08-95D7-B10BB178D636}" sibTransId="{F336D2DD-13DE-41AE-9C2B-4DC572D1D8FC}"/>
    <dgm:cxn modelId="{40954AAE-C2C4-497D-B454-B8D105A14E7E}" type="presOf" srcId="{2BF93B0D-BE84-4BB1-86D2-A429DC7BDBE7}" destId="{7FE4C3C1-5C29-4928-B85D-28A362731F6F}" srcOrd="1" destOrd="0" presId="urn:microsoft.com/office/officeart/2005/8/layout/orgChart1"/>
    <dgm:cxn modelId="{699CC5E7-D69E-4A65-999C-010AC5EC4E0D}" type="presOf" srcId="{73129112-0BF0-4753-B51E-BEF0DD8A5179}" destId="{C852FB9D-EB3D-427F-8087-3BF59FDCB707}" srcOrd="1" destOrd="0" presId="urn:microsoft.com/office/officeart/2005/8/layout/orgChart1"/>
    <dgm:cxn modelId="{87063EFE-196E-4577-8CDD-0AC5FFFAE004}" srcId="{03765D73-D78A-4BCB-9649-6D6AB90229B6}" destId="{626B4241-F3F4-4A8E-AAB2-D2D3F1D17B49}" srcOrd="1" destOrd="0" parTransId="{2915C9B0-E9C8-40CA-A30A-4F0DD579A176}" sibTransId="{3DFA709A-8689-4816-8607-355F938599D4}"/>
    <dgm:cxn modelId="{61FB9A30-BBEF-412A-ACDB-D706707427F8}" type="presOf" srcId="{D8B1A2F2-9E0F-4315-9B14-ECD81BF8F18C}" destId="{6FF12203-EF72-4754-B138-F309ABB5A7C0}" srcOrd="0" destOrd="0" presId="urn:microsoft.com/office/officeart/2005/8/layout/orgChart1"/>
    <dgm:cxn modelId="{09AD3048-C067-42D8-925E-0847E3972B0B}" type="presOf" srcId="{226D3CA4-B559-47B0-9BAF-112F0E79DDCA}" destId="{854DDCB8-031D-45A5-8A79-6B7F4FEC4A24}" srcOrd="0" destOrd="0" presId="urn:microsoft.com/office/officeart/2005/8/layout/orgChart1"/>
    <dgm:cxn modelId="{744EF463-CF8D-4B85-AD89-9383C39D4FC9}" type="presOf" srcId="{4E45B870-6AD0-4586-B951-1CA36AE6F26B}" destId="{CF72D41E-51A4-4E85-AED1-C4AE342935D5}" srcOrd="1" destOrd="0" presId="urn:microsoft.com/office/officeart/2005/8/layout/orgChart1"/>
    <dgm:cxn modelId="{1562ACEF-55B1-4632-8644-D9512CB5F734}" type="presOf" srcId="{4E45B870-6AD0-4586-B951-1CA36AE6F26B}" destId="{AC56D321-BAA4-4714-9723-E60037649CFC}" srcOrd="0" destOrd="0" presId="urn:microsoft.com/office/officeart/2005/8/layout/orgChart1"/>
    <dgm:cxn modelId="{82E18670-576E-48B8-A15B-47D24847C6FE}" type="presOf" srcId="{E947F0B2-2AB6-4A69-903B-01C5310B37AF}" destId="{1B2AD2D0-54E1-4548-98A5-56041A0891C2}" srcOrd="1" destOrd="0" presId="urn:microsoft.com/office/officeart/2005/8/layout/orgChart1"/>
    <dgm:cxn modelId="{C2179E6E-0658-4358-B2E8-0BDDD7F8C64F}" type="presOf" srcId="{67680AFE-89C4-4E17-B919-0EDF17C97930}" destId="{D350F804-28B2-420F-948B-E674FBBB4AEC}" srcOrd="0" destOrd="0" presId="urn:microsoft.com/office/officeart/2005/8/layout/orgChart1"/>
    <dgm:cxn modelId="{F0C86D4A-4180-4A5C-9C03-435C9D3F9E27}" srcId="{03765D73-D78A-4BCB-9649-6D6AB90229B6}" destId="{DD0A7569-72D6-4015-AB22-02E9AA57F38B}" srcOrd="0" destOrd="0" parTransId="{D8B1A2F2-9E0F-4315-9B14-ECD81BF8F18C}" sibTransId="{6A737257-E39F-4FBD-8E66-AEFCD29DADE9}"/>
    <dgm:cxn modelId="{EFFAE4E8-E04F-4AE9-8AC3-83FF4E6EA316}" type="presOf" srcId="{30243FB2-B6A0-4F50-91E0-0F797C7F5578}" destId="{17656444-E219-46F4-98D9-0A9C2F47575A}" srcOrd="0" destOrd="0" presId="urn:microsoft.com/office/officeart/2005/8/layout/orgChart1"/>
    <dgm:cxn modelId="{D97AA72B-6597-47C2-BB51-CEDD8C49EA5B}" srcId="{226D3CA4-B559-47B0-9BAF-112F0E79DDCA}" destId="{E947F0B2-2AB6-4A69-903B-01C5310B37AF}" srcOrd="0" destOrd="0" parTransId="{518E6F39-2F4A-4018-90B9-D292683431D2}" sibTransId="{FCA8B35F-3629-4767-978B-828F3F026D01}"/>
    <dgm:cxn modelId="{B208AA91-EB4D-47A7-9605-6F791AA72B3F}" type="presOf" srcId="{E947F0B2-2AB6-4A69-903B-01C5310B37AF}" destId="{38A3BC8B-D17F-4898-B12A-2603AD3AA91B}" srcOrd="0" destOrd="0" presId="urn:microsoft.com/office/officeart/2005/8/layout/orgChart1"/>
    <dgm:cxn modelId="{7563E00D-8226-404F-A78C-949262417BE0}" srcId="{DD0A7569-72D6-4015-AB22-02E9AA57F38B}" destId="{226D3CA4-B559-47B0-9BAF-112F0E79DDCA}" srcOrd="1" destOrd="0" parTransId="{B7743799-DED7-4E56-8B26-135B458AD5F7}" sibTransId="{34934F1C-1448-453E-83AF-E14BCE738CAE}"/>
    <dgm:cxn modelId="{F27B134D-D443-4A66-8758-C3EB9FA1D1DC}" type="presOf" srcId="{2915C9B0-E9C8-40CA-A30A-4F0DD579A176}" destId="{9649C9B6-7E66-41AC-B415-7C9EE88A3065}" srcOrd="0" destOrd="0" presId="urn:microsoft.com/office/officeart/2005/8/layout/orgChart1"/>
    <dgm:cxn modelId="{CA0AA0F1-DD74-4891-8674-A98E6273C706}" type="presOf" srcId="{2BF93B0D-BE84-4BB1-86D2-A429DC7BDBE7}" destId="{ECEAC48A-29F1-4999-9164-B4057E6F85DE}" srcOrd="0" destOrd="0" presId="urn:microsoft.com/office/officeart/2005/8/layout/orgChart1"/>
    <dgm:cxn modelId="{670AF195-851B-406B-8BA2-22695759482E}" type="presOf" srcId="{DD0A7569-72D6-4015-AB22-02E9AA57F38B}" destId="{A3E246AB-6268-4548-9F98-BFD50591CD62}" srcOrd="0" destOrd="0" presId="urn:microsoft.com/office/officeart/2005/8/layout/orgChart1"/>
    <dgm:cxn modelId="{CA8419FD-2798-479F-8D7C-2197370F7034}" type="presParOf" srcId="{C8E0B97D-BB5E-4415-9CA9-93518CECB3E2}" destId="{5DC8DDA0-BA61-44AB-A693-6F687503461C}" srcOrd="0" destOrd="0" presId="urn:microsoft.com/office/officeart/2005/8/layout/orgChart1"/>
    <dgm:cxn modelId="{312A481E-0107-43FF-8486-6454C3AF3B15}" type="presParOf" srcId="{5DC8DDA0-BA61-44AB-A693-6F687503461C}" destId="{EE0E18D7-52BB-4E15-B138-BF19BAA611DD}" srcOrd="0" destOrd="0" presId="urn:microsoft.com/office/officeart/2005/8/layout/orgChart1"/>
    <dgm:cxn modelId="{377F7F98-2443-4826-809A-7CDFA8304EF6}" type="presParOf" srcId="{EE0E18D7-52BB-4E15-B138-BF19BAA611DD}" destId="{D350F804-28B2-420F-948B-E674FBBB4AEC}" srcOrd="0" destOrd="0" presId="urn:microsoft.com/office/officeart/2005/8/layout/orgChart1"/>
    <dgm:cxn modelId="{F22B5668-5A62-4172-B96C-4620FA7D7A33}" type="presParOf" srcId="{EE0E18D7-52BB-4E15-B138-BF19BAA611DD}" destId="{F457F511-BA02-4B6A-8E93-55192A748B4A}" srcOrd="1" destOrd="0" presId="urn:microsoft.com/office/officeart/2005/8/layout/orgChart1"/>
    <dgm:cxn modelId="{5883BE60-B6B6-46DD-AE5D-13C902EE4994}" type="presParOf" srcId="{5DC8DDA0-BA61-44AB-A693-6F687503461C}" destId="{E65EF023-DAA6-479A-9AD7-44E662C00AE9}" srcOrd="1" destOrd="0" presId="urn:microsoft.com/office/officeart/2005/8/layout/orgChart1"/>
    <dgm:cxn modelId="{E578FA90-D88C-4855-828D-2D020BC5A958}" type="presParOf" srcId="{E65EF023-DAA6-479A-9AD7-44E662C00AE9}" destId="{A6209A8D-02D6-4828-A6DF-B743133C1932}" srcOrd="0" destOrd="0" presId="urn:microsoft.com/office/officeart/2005/8/layout/orgChart1"/>
    <dgm:cxn modelId="{AAC1CEE7-B35B-42C4-97FE-4038B1928115}" type="presParOf" srcId="{E65EF023-DAA6-479A-9AD7-44E662C00AE9}" destId="{CF4F2C2D-9E10-41C2-B7BD-5A2EC0A9F3CF}" srcOrd="1" destOrd="0" presId="urn:microsoft.com/office/officeart/2005/8/layout/orgChart1"/>
    <dgm:cxn modelId="{0FB54651-3AC0-40E0-9FFB-252E90257BD7}" type="presParOf" srcId="{CF4F2C2D-9E10-41C2-B7BD-5A2EC0A9F3CF}" destId="{E08238F6-D38E-448D-9187-CA5D999E4000}" srcOrd="0" destOrd="0" presId="urn:microsoft.com/office/officeart/2005/8/layout/orgChart1"/>
    <dgm:cxn modelId="{EC51334B-8AA5-458F-B6E1-99EEC54F7F69}" type="presParOf" srcId="{E08238F6-D38E-448D-9187-CA5D999E4000}" destId="{C3EC295F-75A6-4369-87AF-5E56E2DF5162}" srcOrd="0" destOrd="0" presId="urn:microsoft.com/office/officeart/2005/8/layout/orgChart1"/>
    <dgm:cxn modelId="{721944C8-A213-41B9-99B5-093971A2F6F4}" type="presParOf" srcId="{E08238F6-D38E-448D-9187-CA5D999E4000}" destId="{04DB3F6E-1507-4258-B92A-35E1314A1118}" srcOrd="1" destOrd="0" presId="urn:microsoft.com/office/officeart/2005/8/layout/orgChart1"/>
    <dgm:cxn modelId="{B441230A-2FE3-476D-A002-48D9600740A7}" type="presParOf" srcId="{CF4F2C2D-9E10-41C2-B7BD-5A2EC0A9F3CF}" destId="{F19BC445-CF9F-426E-8AE9-0777A7C5E1B3}" srcOrd="1" destOrd="0" presId="urn:microsoft.com/office/officeart/2005/8/layout/orgChart1"/>
    <dgm:cxn modelId="{F4299071-D04A-4858-B7BC-559C3BA8696E}" type="presParOf" srcId="{F19BC445-CF9F-426E-8AE9-0777A7C5E1B3}" destId="{6FF12203-EF72-4754-B138-F309ABB5A7C0}" srcOrd="0" destOrd="0" presId="urn:microsoft.com/office/officeart/2005/8/layout/orgChart1"/>
    <dgm:cxn modelId="{2EDD0FB2-AC60-423B-88D2-73B6FD3578CA}" type="presParOf" srcId="{F19BC445-CF9F-426E-8AE9-0777A7C5E1B3}" destId="{14881E6D-1A0D-4B5D-8EA2-A41C1286F12C}" srcOrd="1" destOrd="0" presId="urn:microsoft.com/office/officeart/2005/8/layout/orgChart1"/>
    <dgm:cxn modelId="{D7D18800-5526-4815-8938-136B927A654A}" type="presParOf" srcId="{14881E6D-1A0D-4B5D-8EA2-A41C1286F12C}" destId="{E6900FF4-42F4-4066-8884-F212E3D895FB}" srcOrd="0" destOrd="0" presId="urn:microsoft.com/office/officeart/2005/8/layout/orgChart1"/>
    <dgm:cxn modelId="{A64719BA-F104-45AF-A92A-16A4B5E04235}" type="presParOf" srcId="{E6900FF4-42F4-4066-8884-F212E3D895FB}" destId="{A3E246AB-6268-4548-9F98-BFD50591CD62}" srcOrd="0" destOrd="0" presId="urn:microsoft.com/office/officeart/2005/8/layout/orgChart1"/>
    <dgm:cxn modelId="{F726B26D-C0B5-4FC0-A595-57C262CC6104}" type="presParOf" srcId="{E6900FF4-42F4-4066-8884-F212E3D895FB}" destId="{D5DCAEFE-0C64-4E5E-9815-77DA8BA60C58}" srcOrd="1" destOrd="0" presId="urn:microsoft.com/office/officeart/2005/8/layout/orgChart1"/>
    <dgm:cxn modelId="{0141EBDC-83C5-4D5C-9D4A-1F4BCD651546}" type="presParOf" srcId="{14881E6D-1A0D-4B5D-8EA2-A41C1286F12C}" destId="{608B06A9-0B88-4B54-84DC-59C59F776B81}" srcOrd="1" destOrd="0" presId="urn:microsoft.com/office/officeart/2005/8/layout/orgChart1"/>
    <dgm:cxn modelId="{DC450F9D-78CB-412F-8647-200858F9581B}" type="presParOf" srcId="{608B06A9-0B88-4B54-84DC-59C59F776B81}" destId="{DB4B5F1E-3A7C-49A2-9F28-E125D88BFCB0}" srcOrd="0" destOrd="0" presId="urn:microsoft.com/office/officeart/2005/8/layout/orgChart1"/>
    <dgm:cxn modelId="{FBE3B1B1-71B6-40E9-9095-B781E58635B5}" type="presParOf" srcId="{608B06A9-0B88-4B54-84DC-59C59F776B81}" destId="{E628737B-013F-4184-887D-93287CFFB50B}" srcOrd="1" destOrd="0" presId="urn:microsoft.com/office/officeart/2005/8/layout/orgChart1"/>
    <dgm:cxn modelId="{FC19D607-7198-4306-BB16-5EFB446DC10E}" type="presParOf" srcId="{E628737B-013F-4184-887D-93287CFFB50B}" destId="{C0E551D1-3DFE-4271-9446-043AC8385C86}" srcOrd="0" destOrd="0" presId="urn:microsoft.com/office/officeart/2005/8/layout/orgChart1"/>
    <dgm:cxn modelId="{F7CB6457-0C4F-4978-BADA-AC9331FB7791}" type="presParOf" srcId="{C0E551D1-3DFE-4271-9446-043AC8385C86}" destId="{AC56D321-BAA4-4714-9723-E60037649CFC}" srcOrd="0" destOrd="0" presId="urn:microsoft.com/office/officeart/2005/8/layout/orgChart1"/>
    <dgm:cxn modelId="{B7E229F9-62C4-4E3E-8172-4C2DE42BDB6C}" type="presParOf" srcId="{C0E551D1-3DFE-4271-9446-043AC8385C86}" destId="{CF72D41E-51A4-4E85-AED1-C4AE342935D5}" srcOrd="1" destOrd="0" presId="urn:microsoft.com/office/officeart/2005/8/layout/orgChart1"/>
    <dgm:cxn modelId="{BE10E4F0-4C95-4C68-B3A4-05D84DD46E42}" type="presParOf" srcId="{E628737B-013F-4184-887D-93287CFFB50B}" destId="{774FDF9B-51EB-42D1-815C-D6F1EE118456}" srcOrd="1" destOrd="0" presId="urn:microsoft.com/office/officeart/2005/8/layout/orgChart1"/>
    <dgm:cxn modelId="{7ED73593-8082-403C-AD91-723AB716A54F}" type="presParOf" srcId="{E628737B-013F-4184-887D-93287CFFB50B}" destId="{57DD43F2-701A-439B-A2BD-2E74D09DC83A}" srcOrd="2" destOrd="0" presId="urn:microsoft.com/office/officeart/2005/8/layout/orgChart1"/>
    <dgm:cxn modelId="{ADEB4ACC-CC8C-45C7-A9D2-D8C04EC116BF}" type="presParOf" srcId="{57DD43F2-701A-439B-A2BD-2E74D09DC83A}" destId="{7D2C13D4-8126-43E7-B2C3-3B890AC44C1A}" srcOrd="0" destOrd="0" presId="urn:microsoft.com/office/officeart/2005/8/layout/orgChart1"/>
    <dgm:cxn modelId="{FD1A4E59-0F72-41D7-92DB-6F25573503F9}" type="presParOf" srcId="{57DD43F2-701A-439B-A2BD-2E74D09DC83A}" destId="{9FEF543E-58EA-4E8B-9942-02D77D27C0A0}" srcOrd="1" destOrd="0" presId="urn:microsoft.com/office/officeart/2005/8/layout/orgChart1"/>
    <dgm:cxn modelId="{5C778965-BFB3-46D1-8EC4-9E16BDDDBBA6}" type="presParOf" srcId="{9FEF543E-58EA-4E8B-9942-02D77D27C0A0}" destId="{0FD58A24-3DF7-4AEF-9E05-67A3A9441225}" srcOrd="0" destOrd="0" presId="urn:microsoft.com/office/officeart/2005/8/layout/orgChart1"/>
    <dgm:cxn modelId="{259D359E-E734-4003-ADC1-026B214AE17C}" type="presParOf" srcId="{0FD58A24-3DF7-4AEF-9E05-67A3A9441225}" destId="{ECEAC48A-29F1-4999-9164-B4057E6F85DE}" srcOrd="0" destOrd="0" presId="urn:microsoft.com/office/officeart/2005/8/layout/orgChart1"/>
    <dgm:cxn modelId="{1B7FF645-9A3C-45B0-9531-6DC14E0D9CF9}" type="presParOf" srcId="{0FD58A24-3DF7-4AEF-9E05-67A3A9441225}" destId="{7FE4C3C1-5C29-4928-B85D-28A362731F6F}" srcOrd="1" destOrd="0" presId="urn:microsoft.com/office/officeart/2005/8/layout/orgChart1"/>
    <dgm:cxn modelId="{52373B0F-B0C5-457E-9579-3A5B3B888957}" type="presParOf" srcId="{9FEF543E-58EA-4E8B-9942-02D77D27C0A0}" destId="{57D2D2F1-E53D-4640-BC82-B0B15B38B7BB}" srcOrd="1" destOrd="0" presId="urn:microsoft.com/office/officeart/2005/8/layout/orgChart1"/>
    <dgm:cxn modelId="{D5BF1022-C6D3-4C90-A69E-093819229BE5}" type="presParOf" srcId="{9FEF543E-58EA-4E8B-9942-02D77D27C0A0}" destId="{DC0AF9EA-46C2-404B-B77B-1969E014D07D}" srcOrd="2" destOrd="0" presId="urn:microsoft.com/office/officeart/2005/8/layout/orgChart1"/>
    <dgm:cxn modelId="{D61A9A85-A256-44AD-8BE8-4ADC1EC9A925}" type="presParOf" srcId="{608B06A9-0B88-4B54-84DC-59C59F776B81}" destId="{9612D5BE-A220-497A-A6F3-33B7CD9ED0F4}" srcOrd="2" destOrd="0" presId="urn:microsoft.com/office/officeart/2005/8/layout/orgChart1"/>
    <dgm:cxn modelId="{EEDB938E-80B3-4844-B0E6-5F3C8BE178C5}" type="presParOf" srcId="{608B06A9-0B88-4B54-84DC-59C59F776B81}" destId="{06D092FB-482E-4529-8FD6-C36E8501D9FB}" srcOrd="3" destOrd="0" presId="urn:microsoft.com/office/officeart/2005/8/layout/orgChart1"/>
    <dgm:cxn modelId="{B2F3CFF6-DD17-4871-80FE-951C150F5726}" type="presParOf" srcId="{06D092FB-482E-4529-8FD6-C36E8501D9FB}" destId="{3C65CA23-1BF7-4698-892B-1D411870DFFC}" srcOrd="0" destOrd="0" presId="urn:microsoft.com/office/officeart/2005/8/layout/orgChart1"/>
    <dgm:cxn modelId="{5C084C05-9786-4628-97F2-68739327CB65}" type="presParOf" srcId="{3C65CA23-1BF7-4698-892B-1D411870DFFC}" destId="{854DDCB8-031D-45A5-8A79-6B7F4FEC4A24}" srcOrd="0" destOrd="0" presId="urn:microsoft.com/office/officeart/2005/8/layout/orgChart1"/>
    <dgm:cxn modelId="{3178DA97-A93E-4BBB-87F9-0362DB856976}" type="presParOf" srcId="{3C65CA23-1BF7-4698-892B-1D411870DFFC}" destId="{4EF6DDE5-7E14-476B-B282-6E0629945096}" srcOrd="1" destOrd="0" presId="urn:microsoft.com/office/officeart/2005/8/layout/orgChart1"/>
    <dgm:cxn modelId="{1D47013F-00A9-4CD9-A5E7-8F7145395CE1}" type="presParOf" srcId="{06D092FB-482E-4529-8FD6-C36E8501D9FB}" destId="{D8955A60-AE34-4073-B253-96DE9010947B}" srcOrd="1" destOrd="0" presId="urn:microsoft.com/office/officeart/2005/8/layout/orgChart1"/>
    <dgm:cxn modelId="{6DC99469-E0BB-4615-9ADF-9BFCD9E9A3C9}" type="presParOf" srcId="{D8955A60-AE34-4073-B253-96DE9010947B}" destId="{8A7C5716-570F-4F09-B267-77CCAD3F9800}" srcOrd="0" destOrd="0" presId="urn:microsoft.com/office/officeart/2005/8/layout/orgChart1"/>
    <dgm:cxn modelId="{BDAC1A66-4035-470C-B2B9-79C4267083E6}" type="presParOf" srcId="{D8955A60-AE34-4073-B253-96DE9010947B}" destId="{7E68AE10-8039-445B-AC7E-E25DA24FD49A}" srcOrd="1" destOrd="0" presId="urn:microsoft.com/office/officeart/2005/8/layout/orgChart1"/>
    <dgm:cxn modelId="{8C6DA662-08B6-4B54-BD14-92C47A311104}" type="presParOf" srcId="{7E68AE10-8039-445B-AC7E-E25DA24FD49A}" destId="{7ABCBEF4-E8F8-4E5D-81A3-A82697577AB0}" srcOrd="0" destOrd="0" presId="urn:microsoft.com/office/officeart/2005/8/layout/orgChart1"/>
    <dgm:cxn modelId="{C6D83088-6F3B-4544-8A3E-A6189F590056}" type="presParOf" srcId="{7ABCBEF4-E8F8-4E5D-81A3-A82697577AB0}" destId="{38A3BC8B-D17F-4898-B12A-2603AD3AA91B}" srcOrd="0" destOrd="0" presId="urn:microsoft.com/office/officeart/2005/8/layout/orgChart1"/>
    <dgm:cxn modelId="{E4C08539-525B-4118-AECE-BEBB4818FFE7}" type="presParOf" srcId="{7ABCBEF4-E8F8-4E5D-81A3-A82697577AB0}" destId="{1B2AD2D0-54E1-4548-98A5-56041A0891C2}" srcOrd="1" destOrd="0" presId="urn:microsoft.com/office/officeart/2005/8/layout/orgChart1"/>
    <dgm:cxn modelId="{9A4B64FE-3A5A-4C9E-8182-E3F6FCDB7055}" type="presParOf" srcId="{7E68AE10-8039-445B-AC7E-E25DA24FD49A}" destId="{FF68151C-D83D-453F-A29D-39A5529B1AAE}" srcOrd="1" destOrd="0" presId="urn:microsoft.com/office/officeart/2005/8/layout/orgChart1"/>
    <dgm:cxn modelId="{67E00F3D-F1D7-48D5-9278-3E1C82631D49}" type="presParOf" srcId="{7E68AE10-8039-445B-AC7E-E25DA24FD49A}" destId="{319C398A-2C00-4660-8871-4019BBAA0093}" srcOrd="2" destOrd="0" presId="urn:microsoft.com/office/officeart/2005/8/layout/orgChart1"/>
    <dgm:cxn modelId="{BB43EB10-0C06-4819-A603-E76A166304B1}" type="presParOf" srcId="{06D092FB-482E-4529-8FD6-C36E8501D9FB}" destId="{1E7D0586-547C-42A1-AD2E-9D597EFFFE4B}" srcOrd="2" destOrd="0" presId="urn:microsoft.com/office/officeart/2005/8/layout/orgChart1"/>
    <dgm:cxn modelId="{46467D7F-699A-4C0F-AF88-CE9433B1B7D6}" type="presParOf" srcId="{608B06A9-0B88-4B54-84DC-59C59F776B81}" destId="{11283447-DF32-4094-B284-10A71C2DF14B}" srcOrd="4" destOrd="0" presId="urn:microsoft.com/office/officeart/2005/8/layout/orgChart1"/>
    <dgm:cxn modelId="{15818E62-12CE-4101-8DCA-A8C0D1C68704}" type="presParOf" srcId="{608B06A9-0B88-4B54-84DC-59C59F776B81}" destId="{4B77214F-7C68-41C4-8735-465CB9682DD7}" srcOrd="5" destOrd="0" presId="urn:microsoft.com/office/officeart/2005/8/layout/orgChart1"/>
    <dgm:cxn modelId="{FAE3590C-6C94-4548-A064-7D5D3D063440}" type="presParOf" srcId="{4B77214F-7C68-41C4-8735-465CB9682DD7}" destId="{BD43503D-AAFE-4128-87C6-E6E4AAF6B1CD}" srcOrd="0" destOrd="0" presId="urn:microsoft.com/office/officeart/2005/8/layout/orgChart1"/>
    <dgm:cxn modelId="{C93F3F36-4E09-42CC-BFA1-3725A96432B1}" type="presParOf" srcId="{BD43503D-AAFE-4128-87C6-E6E4AAF6B1CD}" destId="{17656444-E219-46F4-98D9-0A9C2F47575A}" srcOrd="0" destOrd="0" presId="urn:microsoft.com/office/officeart/2005/8/layout/orgChart1"/>
    <dgm:cxn modelId="{15D5FA11-18E4-4686-A0CF-E1B894421786}" type="presParOf" srcId="{BD43503D-AAFE-4128-87C6-E6E4AAF6B1CD}" destId="{916A3D01-ADCB-40C5-88B3-3D6B22FA4FC2}" srcOrd="1" destOrd="0" presId="urn:microsoft.com/office/officeart/2005/8/layout/orgChart1"/>
    <dgm:cxn modelId="{B965E4F5-27C6-49F3-BB9C-68406A77CFFB}" type="presParOf" srcId="{4B77214F-7C68-41C4-8735-465CB9682DD7}" destId="{E4C7274C-3973-4F17-970C-6E3DF2AE4A83}" srcOrd="1" destOrd="0" presId="urn:microsoft.com/office/officeart/2005/8/layout/orgChart1"/>
    <dgm:cxn modelId="{8B31431B-C954-472A-A4C1-28F1C7E1D544}" type="presParOf" srcId="{4B77214F-7C68-41C4-8735-465CB9682DD7}" destId="{3BEE7E2F-094E-405C-8F3C-3AB5C4A85283}" srcOrd="2" destOrd="0" presId="urn:microsoft.com/office/officeart/2005/8/layout/orgChart1"/>
    <dgm:cxn modelId="{2CFC63B2-E212-4C96-89A3-ADEF3187A5F8}" type="presParOf" srcId="{14881E6D-1A0D-4B5D-8EA2-A41C1286F12C}" destId="{5325F13C-C425-4D6D-9DA5-EA15B718D6B3}" srcOrd="2" destOrd="0" presId="urn:microsoft.com/office/officeart/2005/8/layout/orgChart1"/>
    <dgm:cxn modelId="{2BAC4A92-ADDD-40C0-9648-92587E279D22}" type="presParOf" srcId="{F19BC445-CF9F-426E-8AE9-0777A7C5E1B3}" destId="{9649C9B6-7E66-41AC-B415-7C9EE88A3065}" srcOrd="2" destOrd="0" presId="urn:microsoft.com/office/officeart/2005/8/layout/orgChart1"/>
    <dgm:cxn modelId="{B4ACD3C0-F234-4708-8407-587F17234AFB}" type="presParOf" srcId="{F19BC445-CF9F-426E-8AE9-0777A7C5E1B3}" destId="{B282A027-37B0-4231-A75E-69C249AC2615}" srcOrd="3" destOrd="0" presId="urn:microsoft.com/office/officeart/2005/8/layout/orgChart1"/>
    <dgm:cxn modelId="{196175E9-84B1-4C42-BF0F-EF4DB27889BD}" type="presParOf" srcId="{B282A027-37B0-4231-A75E-69C249AC2615}" destId="{B3D7905A-71B6-496E-9E85-8589C884E843}" srcOrd="0" destOrd="0" presId="urn:microsoft.com/office/officeart/2005/8/layout/orgChart1"/>
    <dgm:cxn modelId="{56808867-3FD3-4B09-AD14-8C59A8EFE39A}" type="presParOf" srcId="{B3D7905A-71B6-496E-9E85-8589C884E843}" destId="{8A52DA18-82E6-471F-82F0-A105B23EF39C}" srcOrd="0" destOrd="0" presId="urn:microsoft.com/office/officeart/2005/8/layout/orgChart1"/>
    <dgm:cxn modelId="{B917475B-693C-4F11-B7FA-D731FB26C574}" type="presParOf" srcId="{B3D7905A-71B6-496E-9E85-8589C884E843}" destId="{733957B1-43D9-4CC7-994F-9F0590E7D731}" srcOrd="1" destOrd="0" presId="urn:microsoft.com/office/officeart/2005/8/layout/orgChart1"/>
    <dgm:cxn modelId="{476DEBF7-B98D-4D69-92B2-8435F4A2C03D}" type="presParOf" srcId="{B282A027-37B0-4231-A75E-69C249AC2615}" destId="{C8843437-FAE7-4AD3-91BC-747645B00E1D}" srcOrd="1" destOrd="0" presId="urn:microsoft.com/office/officeart/2005/8/layout/orgChart1"/>
    <dgm:cxn modelId="{ACB55C78-3675-43F7-AE41-B2CD1D358506}" type="presParOf" srcId="{B282A027-37B0-4231-A75E-69C249AC2615}" destId="{26BE32FA-E038-4F9D-9C7B-431AFAFD9400}" srcOrd="2" destOrd="0" presId="urn:microsoft.com/office/officeart/2005/8/layout/orgChart1"/>
    <dgm:cxn modelId="{2EDA2800-8A48-43DC-B34D-67A599ECEB74}" type="presParOf" srcId="{CF4F2C2D-9E10-41C2-B7BD-5A2EC0A9F3CF}" destId="{EC573FBF-54D9-4C15-ADBE-605062A830CC}" srcOrd="2" destOrd="0" presId="urn:microsoft.com/office/officeart/2005/8/layout/orgChart1"/>
    <dgm:cxn modelId="{5B1CA2E0-B416-4742-9086-D1C7774ABC6E}" type="presParOf" srcId="{EC573FBF-54D9-4C15-ADBE-605062A830CC}" destId="{9AAC5A27-1456-40F1-8FD4-8ABDE3EEFF49}" srcOrd="0" destOrd="0" presId="urn:microsoft.com/office/officeart/2005/8/layout/orgChart1"/>
    <dgm:cxn modelId="{74E5794E-6920-4FD3-9AC7-E9B1F2548ECD}" type="presParOf" srcId="{EC573FBF-54D9-4C15-ADBE-605062A830CC}" destId="{0E64FABE-B99A-4C16-B29F-F47FC1F002FF}" srcOrd="1" destOrd="0" presId="urn:microsoft.com/office/officeart/2005/8/layout/orgChart1"/>
    <dgm:cxn modelId="{EC47C0C4-57C2-4E89-89B5-F3919788F305}" type="presParOf" srcId="{0E64FABE-B99A-4C16-B29F-F47FC1F002FF}" destId="{9B017AB9-81E2-4178-A2CC-2F6429F9BC3B}" srcOrd="0" destOrd="0" presId="urn:microsoft.com/office/officeart/2005/8/layout/orgChart1"/>
    <dgm:cxn modelId="{24CD49DE-8B78-48D7-98EB-AD804BCB3CDD}" type="presParOf" srcId="{9B017AB9-81E2-4178-A2CC-2F6429F9BC3B}" destId="{A8906F91-9BAF-46FD-A1F9-49DB40D7ED55}" srcOrd="0" destOrd="0" presId="urn:microsoft.com/office/officeart/2005/8/layout/orgChart1"/>
    <dgm:cxn modelId="{6B3219AE-408E-4824-8F68-AC033CFB620D}" type="presParOf" srcId="{9B017AB9-81E2-4178-A2CC-2F6429F9BC3B}" destId="{C852FB9D-EB3D-427F-8087-3BF59FDCB707}" srcOrd="1" destOrd="0" presId="urn:microsoft.com/office/officeart/2005/8/layout/orgChart1"/>
    <dgm:cxn modelId="{03BB7CDA-79C1-4DF9-A19B-9945445CE64E}" type="presParOf" srcId="{0E64FABE-B99A-4C16-B29F-F47FC1F002FF}" destId="{5E4D9C40-8592-4170-8427-43A2DCEF3F79}" srcOrd="1" destOrd="0" presId="urn:microsoft.com/office/officeart/2005/8/layout/orgChart1"/>
    <dgm:cxn modelId="{552D52FE-A834-430C-9C62-FF3C16269579}" type="presParOf" srcId="{0E64FABE-B99A-4C16-B29F-F47FC1F002FF}" destId="{AF303AC1-B83E-4D32-99CA-91A62129437A}" srcOrd="2" destOrd="0" presId="urn:microsoft.com/office/officeart/2005/8/layout/orgChart1"/>
    <dgm:cxn modelId="{02E05640-4B8C-4811-B979-AE1F8650692A}" type="presParOf" srcId="{5DC8DDA0-BA61-44AB-A693-6F687503461C}" destId="{CF071808-EFAA-4385-AD3E-2A3FFA9E7CF6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EB3A4DB-9AEC-468C-9214-1F2983FC4AC1}" type="doc">
      <dgm:prSet loTypeId="urn:microsoft.com/office/officeart/2005/8/layout/cycle4" loCatId="relationship" qsTypeId="urn:microsoft.com/office/officeart/2005/8/quickstyle/3d1" qsCatId="3D" csTypeId="urn:microsoft.com/office/officeart/2005/8/colors/accent0_1" csCatId="mainScheme" phldr="1"/>
      <dgm:spPr/>
      <dgm:t>
        <a:bodyPr/>
        <a:lstStyle/>
        <a:p>
          <a:endParaRPr lang="en-US"/>
        </a:p>
      </dgm:t>
    </dgm:pt>
    <dgm:pt modelId="{FAB7A53C-C7C4-4942-B989-0158AA90B8E2}">
      <dgm:prSet phldrT="[Text]" custT="1"/>
      <dgm:spPr/>
      <dgm:t>
        <a:bodyPr/>
        <a:lstStyle/>
        <a:p>
          <a:r>
            <a:rPr lang="en-US" sz="1200" dirty="0" smtClean="0"/>
            <a:t>Direct A/E</a:t>
          </a:r>
        </a:p>
        <a:p>
          <a:r>
            <a:rPr lang="en-US" sz="1200" dirty="0" smtClean="0"/>
            <a:t>Program to Budget</a:t>
          </a:r>
          <a:endParaRPr lang="en-US" sz="1200" dirty="0"/>
        </a:p>
      </dgm:t>
    </dgm:pt>
    <dgm:pt modelId="{1638945D-8359-46E8-9CA8-D081B8BA9FC4}" type="parTrans" cxnId="{CB9D0213-CA52-4DEC-ADDC-C16A29841FE6}">
      <dgm:prSet/>
      <dgm:spPr/>
      <dgm:t>
        <a:bodyPr/>
        <a:lstStyle/>
        <a:p>
          <a:endParaRPr lang="en-US"/>
        </a:p>
      </dgm:t>
    </dgm:pt>
    <dgm:pt modelId="{17A11F21-C1BE-4B4A-9DAB-CBBCFA85EB0E}" type="sibTrans" cxnId="{CB9D0213-CA52-4DEC-ADDC-C16A29841FE6}">
      <dgm:prSet/>
      <dgm:spPr/>
      <dgm:t>
        <a:bodyPr/>
        <a:lstStyle/>
        <a:p>
          <a:endParaRPr lang="en-US"/>
        </a:p>
      </dgm:t>
    </dgm:pt>
    <dgm:pt modelId="{FC82B69E-12BD-4C9D-A6DC-0908268805A8}">
      <dgm:prSet phldrT="[Text]" custT="1"/>
      <dgm:spPr/>
      <dgm:t>
        <a:bodyPr/>
        <a:lstStyle/>
        <a:p>
          <a:r>
            <a:rPr lang="en-US" sz="1400" b="1" dirty="0" smtClean="0"/>
            <a:t>Collins Woerman </a:t>
          </a:r>
        </a:p>
        <a:p>
          <a:r>
            <a:rPr lang="en-US" sz="1400" dirty="0" smtClean="0"/>
            <a:t>Phil Giuntoli</a:t>
          </a:r>
          <a:endParaRPr lang="en-US" sz="1400" dirty="0"/>
        </a:p>
      </dgm:t>
    </dgm:pt>
    <dgm:pt modelId="{3F6B90AE-6853-4D2B-827D-6E6450C63374}" type="parTrans" cxnId="{F480EDB9-8685-4D3F-9431-FF70737D570D}">
      <dgm:prSet/>
      <dgm:spPr/>
      <dgm:t>
        <a:bodyPr/>
        <a:lstStyle/>
        <a:p>
          <a:endParaRPr lang="en-US"/>
        </a:p>
      </dgm:t>
    </dgm:pt>
    <dgm:pt modelId="{E3D2FFAB-8831-402A-9CD5-BF84F0E591A2}" type="sibTrans" cxnId="{F480EDB9-8685-4D3F-9431-FF70737D570D}">
      <dgm:prSet/>
      <dgm:spPr/>
      <dgm:t>
        <a:bodyPr/>
        <a:lstStyle/>
        <a:p>
          <a:endParaRPr lang="en-US"/>
        </a:p>
      </dgm:t>
    </dgm:pt>
    <dgm:pt modelId="{CD8D4B21-47AB-4F06-8BEC-EEA8B2EBDACF}">
      <dgm:prSet phldrT="[Text]" custT="1"/>
      <dgm:spPr/>
      <dgm:t>
        <a:bodyPr/>
        <a:lstStyle/>
        <a:p>
          <a:r>
            <a:rPr lang="en-US" sz="1000" dirty="0" smtClean="0"/>
            <a:t>Manage Design</a:t>
          </a:r>
        </a:p>
        <a:p>
          <a:r>
            <a:rPr lang="en-US" sz="1000" dirty="0" smtClean="0"/>
            <a:t>Minimize RFIs</a:t>
          </a:r>
        </a:p>
        <a:p>
          <a:r>
            <a:rPr lang="en-US" sz="1000" dirty="0" smtClean="0"/>
            <a:t>Review COs</a:t>
          </a:r>
          <a:endParaRPr lang="en-US" sz="1000" dirty="0"/>
        </a:p>
      </dgm:t>
    </dgm:pt>
    <dgm:pt modelId="{0F2779D1-4DD5-4D23-8E72-3A2F09E053B6}" type="parTrans" cxnId="{1CCFA974-6274-4731-86E4-7E6CE29ADCD0}">
      <dgm:prSet/>
      <dgm:spPr/>
      <dgm:t>
        <a:bodyPr/>
        <a:lstStyle/>
        <a:p>
          <a:endParaRPr lang="en-US"/>
        </a:p>
      </dgm:t>
    </dgm:pt>
    <dgm:pt modelId="{D94C987E-CC30-47DB-9B7C-A616F457CB0A}" type="sibTrans" cxnId="{1CCFA974-6274-4731-86E4-7E6CE29ADCD0}">
      <dgm:prSet/>
      <dgm:spPr/>
      <dgm:t>
        <a:bodyPr/>
        <a:lstStyle/>
        <a:p>
          <a:endParaRPr lang="en-US"/>
        </a:p>
      </dgm:t>
    </dgm:pt>
    <dgm:pt modelId="{F6DB8E17-FB9B-477F-9258-7C6681D90715}">
      <dgm:prSet phldrT="[Text]" custT="1"/>
      <dgm:spPr/>
      <dgm:t>
        <a:bodyPr/>
        <a:lstStyle/>
        <a:p>
          <a:r>
            <a:rPr lang="en-US" sz="1050" dirty="0" smtClean="0"/>
            <a:t>MEPS Control</a:t>
          </a:r>
        </a:p>
        <a:p>
          <a:r>
            <a:rPr lang="en-US" sz="1050" dirty="0" smtClean="0"/>
            <a:t>Conformed Coordinated Design</a:t>
          </a:r>
          <a:endParaRPr lang="en-US" sz="1050" dirty="0"/>
        </a:p>
      </dgm:t>
    </dgm:pt>
    <dgm:pt modelId="{8A8B88BC-F00E-41F8-AB21-7A158B4A72DC}" type="parTrans" cxnId="{59598453-D711-4750-9184-B2FB4BB3E89D}">
      <dgm:prSet/>
      <dgm:spPr/>
      <dgm:t>
        <a:bodyPr/>
        <a:lstStyle/>
        <a:p>
          <a:endParaRPr lang="en-US"/>
        </a:p>
      </dgm:t>
    </dgm:pt>
    <dgm:pt modelId="{683551C8-11BD-40B8-A7DF-8E2D7638CA31}" type="sibTrans" cxnId="{59598453-D711-4750-9184-B2FB4BB3E89D}">
      <dgm:prSet/>
      <dgm:spPr/>
      <dgm:t>
        <a:bodyPr/>
        <a:lstStyle/>
        <a:p>
          <a:endParaRPr lang="en-US"/>
        </a:p>
      </dgm:t>
    </dgm:pt>
    <dgm:pt modelId="{C674B281-3A71-41D0-88D7-E9F7195BEDE7}">
      <dgm:prSet custT="1"/>
      <dgm:spPr/>
      <dgm:t>
        <a:bodyPr/>
        <a:lstStyle/>
        <a:p>
          <a:r>
            <a:rPr lang="en-US" sz="1400" b="1" dirty="0" smtClean="0"/>
            <a:t>DBPM</a:t>
          </a:r>
        </a:p>
        <a:p>
          <a:r>
            <a:rPr lang="en-US" sz="1400" dirty="0" smtClean="0"/>
            <a:t>Dick Bratton</a:t>
          </a:r>
        </a:p>
        <a:p>
          <a:endParaRPr lang="en-US" sz="1600" dirty="0"/>
        </a:p>
      </dgm:t>
    </dgm:pt>
    <dgm:pt modelId="{F552A33F-330A-4FD3-B49E-F1798FD78C06}" type="parTrans" cxnId="{9130A436-ABB4-42AA-A9FC-A8935F2B1401}">
      <dgm:prSet/>
      <dgm:spPr/>
      <dgm:t>
        <a:bodyPr/>
        <a:lstStyle/>
        <a:p>
          <a:endParaRPr lang="en-US"/>
        </a:p>
      </dgm:t>
    </dgm:pt>
    <dgm:pt modelId="{87FC823E-D0A5-4325-90A0-0603989F0E66}" type="sibTrans" cxnId="{9130A436-ABB4-42AA-A9FC-A8935F2B1401}">
      <dgm:prSet/>
      <dgm:spPr/>
      <dgm:t>
        <a:bodyPr/>
        <a:lstStyle/>
        <a:p>
          <a:endParaRPr lang="en-US"/>
        </a:p>
      </dgm:t>
    </dgm:pt>
    <dgm:pt modelId="{EB765B8B-4E97-4E21-8BAB-E0CAF8E7EC32}">
      <dgm:prSet custT="1"/>
      <dgm:spPr/>
      <dgm:t>
        <a:bodyPr/>
        <a:lstStyle/>
        <a:p>
          <a:r>
            <a:rPr lang="en-US" sz="900" dirty="0" smtClean="0"/>
            <a:t>Consult for GC/CM Selection</a:t>
          </a:r>
          <a:endParaRPr lang="en-US" sz="900" dirty="0"/>
        </a:p>
      </dgm:t>
    </dgm:pt>
    <dgm:pt modelId="{555C8136-1D92-4B25-BFCB-0C8A5B585879}" type="parTrans" cxnId="{DBECFF9A-3A3D-49E5-AE0E-34DD84FE5C57}">
      <dgm:prSet/>
      <dgm:spPr/>
      <dgm:t>
        <a:bodyPr/>
        <a:lstStyle/>
        <a:p>
          <a:endParaRPr lang="en-US"/>
        </a:p>
      </dgm:t>
    </dgm:pt>
    <dgm:pt modelId="{06A9B4BB-18F8-48E0-B9C0-33413CB68BA2}" type="sibTrans" cxnId="{DBECFF9A-3A3D-49E5-AE0E-34DD84FE5C57}">
      <dgm:prSet/>
      <dgm:spPr/>
      <dgm:t>
        <a:bodyPr/>
        <a:lstStyle/>
        <a:p>
          <a:endParaRPr lang="en-US"/>
        </a:p>
      </dgm:t>
    </dgm:pt>
    <dgm:pt modelId="{A3EE0917-3CC8-4334-9E08-4A5C7C10A682}">
      <dgm:prSet custT="1"/>
      <dgm:spPr/>
      <dgm:t>
        <a:bodyPr/>
        <a:lstStyle/>
        <a:p>
          <a:r>
            <a:rPr lang="en-US" sz="900" dirty="0" smtClean="0"/>
            <a:t>Consult for Contracting and USDA</a:t>
          </a:r>
          <a:endParaRPr lang="en-US" sz="900" dirty="0"/>
        </a:p>
      </dgm:t>
    </dgm:pt>
    <dgm:pt modelId="{1A8CED0B-E1D9-459E-9196-E0511C937C3D}" type="parTrans" cxnId="{ACFFC24D-8AA0-40C4-A701-F68D064C2B1E}">
      <dgm:prSet/>
      <dgm:spPr/>
      <dgm:t>
        <a:bodyPr/>
        <a:lstStyle/>
        <a:p>
          <a:endParaRPr lang="en-US"/>
        </a:p>
      </dgm:t>
    </dgm:pt>
    <dgm:pt modelId="{451D0E1A-34D6-446A-A202-78A8896F350F}" type="sibTrans" cxnId="{ACFFC24D-8AA0-40C4-A701-F68D064C2B1E}">
      <dgm:prSet/>
      <dgm:spPr/>
      <dgm:t>
        <a:bodyPr/>
        <a:lstStyle/>
        <a:p>
          <a:endParaRPr lang="en-US"/>
        </a:p>
      </dgm:t>
    </dgm:pt>
    <dgm:pt modelId="{7A888555-EFA5-4B39-8DEA-50C07695F8DB}">
      <dgm:prSet custT="1"/>
      <dgm:spPr/>
      <dgm:t>
        <a:bodyPr/>
        <a:lstStyle/>
        <a:p>
          <a:r>
            <a:rPr lang="en-US" sz="1400" b="1" dirty="0" smtClean="0"/>
            <a:t>GC/CM</a:t>
          </a:r>
          <a:endParaRPr lang="en-US" sz="1400" b="1" dirty="0"/>
        </a:p>
      </dgm:t>
    </dgm:pt>
    <dgm:pt modelId="{36FF94A2-FCEE-4B3F-B93F-5A0CCB7D0E6E}" type="parTrans" cxnId="{B868B1BC-1823-41A4-BFFE-8F91786C036C}">
      <dgm:prSet/>
      <dgm:spPr/>
      <dgm:t>
        <a:bodyPr/>
        <a:lstStyle/>
        <a:p>
          <a:endParaRPr lang="en-US"/>
        </a:p>
      </dgm:t>
    </dgm:pt>
    <dgm:pt modelId="{8CC957BC-DAC6-4C35-AD1E-B7A0D16F1ABB}" type="sibTrans" cxnId="{B868B1BC-1823-41A4-BFFE-8F91786C036C}">
      <dgm:prSet/>
      <dgm:spPr/>
      <dgm:t>
        <a:bodyPr/>
        <a:lstStyle/>
        <a:p>
          <a:endParaRPr lang="en-US"/>
        </a:p>
      </dgm:t>
    </dgm:pt>
    <dgm:pt modelId="{3E4F563D-3857-4973-A48A-15C75262173A}">
      <dgm:prSet custT="1"/>
      <dgm:spPr/>
      <dgm:t>
        <a:bodyPr/>
        <a:lstStyle/>
        <a:p>
          <a:r>
            <a:rPr lang="en-US" sz="1000" dirty="0" smtClean="0"/>
            <a:t>Precon-MACC to Budget</a:t>
          </a:r>
        </a:p>
      </dgm:t>
    </dgm:pt>
    <dgm:pt modelId="{13246B8B-F02D-46E6-A09C-4B129B552CA2}" type="parTrans" cxnId="{5EE6099B-77AD-43FF-A08F-6A048B95C982}">
      <dgm:prSet/>
      <dgm:spPr/>
      <dgm:t>
        <a:bodyPr/>
        <a:lstStyle/>
        <a:p>
          <a:endParaRPr lang="en-US"/>
        </a:p>
      </dgm:t>
    </dgm:pt>
    <dgm:pt modelId="{3FEA9F0E-996D-4D5B-A809-C2CF453B0073}" type="sibTrans" cxnId="{5EE6099B-77AD-43FF-A08F-6A048B95C982}">
      <dgm:prSet/>
      <dgm:spPr/>
      <dgm:t>
        <a:bodyPr/>
        <a:lstStyle/>
        <a:p>
          <a:endParaRPr lang="en-US"/>
        </a:p>
      </dgm:t>
    </dgm:pt>
    <dgm:pt modelId="{53A86DF8-8BB3-40F8-8963-85EC7F1C3D87}">
      <dgm:prSet custT="1"/>
      <dgm:spPr/>
      <dgm:t>
        <a:bodyPr/>
        <a:lstStyle/>
        <a:p>
          <a:r>
            <a:rPr lang="en-US" sz="1000" dirty="0" smtClean="0"/>
            <a:t>Manage Subcontractors</a:t>
          </a:r>
          <a:endParaRPr lang="en-US" sz="1000" dirty="0"/>
        </a:p>
      </dgm:t>
    </dgm:pt>
    <dgm:pt modelId="{2B95F1CC-100E-4FC3-8D58-78928E3C1F75}" type="parTrans" cxnId="{146EDD33-98D1-472D-82E8-AA0CD9EE5F7E}">
      <dgm:prSet/>
      <dgm:spPr/>
      <dgm:t>
        <a:bodyPr/>
        <a:lstStyle/>
        <a:p>
          <a:endParaRPr lang="en-US"/>
        </a:p>
      </dgm:t>
    </dgm:pt>
    <dgm:pt modelId="{1AF44240-930A-4A0C-815C-794A65E030C3}" type="sibTrans" cxnId="{146EDD33-98D1-472D-82E8-AA0CD9EE5F7E}">
      <dgm:prSet/>
      <dgm:spPr/>
      <dgm:t>
        <a:bodyPr/>
        <a:lstStyle/>
        <a:p>
          <a:endParaRPr lang="en-US"/>
        </a:p>
      </dgm:t>
    </dgm:pt>
    <dgm:pt modelId="{F8AD9F0B-A697-4DB1-B346-EF08653475D7}">
      <dgm:prSet custT="1"/>
      <dgm:spPr/>
      <dgm:t>
        <a:bodyPr/>
        <a:lstStyle/>
        <a:p>
          <a:r>
            <a:rPr lang="en-US" sz="1200" dirty="0" smtClean="0"/>
            <a:t>Direct GC/CM</a:t>
          </a:r>
        </a:p>
        <a:p>
          <a:r>
            <a:rPr lang="en-US" sz="1200" dirty="0" smtClean="0"/>
            <a:t>RFIs</a:t>
          </a:r>
        </a:p>
        <a:p>
          <a:r>
            <a:rPr lang="en-US" sz="1200" dirty="0" smtClean="0"/>
            <a:t>COs</a:t>
          </a:r>
        </a:p>
        <a:p>
          <a:r>
            <a:rPr lang="en-US" sz="1200" dirty="0" smtClean="0"/>
            <a:t>Daily Inspections</a:t>
          </a:r>
          <a:endParaRPr lang="en-US" sz="1200" dirty="0"/>
        </a:p>
      </dgm:t>
    </dgm:pt>
    <dgm:pt modelId="{69627726-DBBA-40DD-AE0E-A70CC5C468A8}" type="parTrans" cxnId="{0071B6C0-C03B-4503-A5DF-F422B29B59D7}">
      <dgm:prSet/>
      <dgm:spPr/>
      <dgm:t>
        <a:bodyPr/>
        <a:lstStyle/>
        <a:p>
          <a:endParaRPr lang="en-US"/>
        </a:p>
      </dgm:t>
    </dgm:pt>
    <dgm:pt modelId="{5F5F5D63-2B52-47F8-AACC-5AD7A8C62105}" type="sibTrans" cxnId="{0071B6C0-C03B-4503-A5DF-F422B29B59D7}">
      <dgm:prSet/>
      <dgm:spPr/>
      <dgm:t>
        <a:bodyPr/>
        <a:lstStyle/>
        <a:p>
          <a:endParaRPr lang="en-US"/>
        </a:p>
      </dgm:t>
    </dgm:pt>
    <dgm:pt modelId="{30676757-0626-4B1F-807C-C12B31DBABC8}">
      <dgm:prSet custT="1"/>
      <dgm:spPr/>
      <dgm:t>
        <a:bodyPr/>
        <a:lstStyle/>
        <a:p>
          <a:r>
            <a:rPr lang="en-US" sz="1000" dirty="0" smtClean="0"/>
            <a:t>Control</a:t>
          </a:r>
        </a:p>
        <a:p>
          <a:r>
            <a:rPr lang="en-US" sz="1000" dirty="0" smtClean="0"/>
            <a:t>Budget, Schedule, Quality, Safety</a:t>
          </a:r>
          <a:endParaRPr lang="en-US" sz="1000" dirty="0"/>
        </a:p>
      </dgm:t>
    </dgm:pt>
    <dgm:pt modelId="{5965A8EC-E4CC-4197-AC21-0EE5D14CE401}" type="parTrans" cxnId="{4284DF25-645B-4B9F-A112-A8A4225A5013}">
      <dgm:prSet/>
      <dgm:spPr/>
      <dgm:t>
        <a:bodyPr/>
        <a:lstStyle/>
        <a:p>
          <a:endParaRPr lang="en-US"/>
        </a:p>
      </dgm:t>
    </dgm:pt>
    <dgm:pt modelId="{2505D4C6-EF87-408E-B989-D6ADA06F0D72}" type="sibTrans" cxnId="{4284DF25-645B-4B9F-A112-A8A4225A5013}">
      <dgm:prSet/>
      <dgm:spPr/>
      <dgm:t>
        <a:bodyPr/>
        <a:lstStyle/>
        <a:p>
          <a:endParaRPr lang="en-US"/>
        </a:p>
      </dgm:t>
    </dgm:pt>
    <dgm:pt modelId="{82F5DEB5-5D8C-4C22-860D-1182911BBABC}">
      <dgm:prSet custT="1"/>
      <dgm:spPr/>
      <dgm:t>
        <a:bodyPr/>
        <a:lstStyle/>
        <a:p>
          <a:r>
            <a:rPr lang="en-US" sz="1050" dirty="0" smtClean="0"/>
            <a:t>Construction Administration</a:t>
          </a:r>
          <a:endParaRPr lang="en-US" sz="1050" dirty="0"/>
        </a:p>
      </dgm:t>
    </dgm:pt>
    <dgm:pt modelId="{D354AD1D-BECC-4ABA-B763-5A68B38F792C}" type="parTrans" cxnId="{E3A33222-8876-476F-B00C-34D94F413726}">
      <dgm:prSet/>
      <dgm:spPr/>
      <dgm:t>
        <a:bodyPr/>
        <a:lstStyle/>
        <a:p>
          <a:endParaRPr lang="en-US"/>
        </a:p>
      </dgm:t>
    </dgm:pt>
    <dgm:pt modelId="{E4C60551-402D-46D1-AC81-D408D7FD5863}" type="sibTrans" cxnId="{E3A33222-8876-476F-B00C-34D94F413726}">
      <dgm:prSet/>
      <dgm:spPr/>
      <dgm:t>
        <a:bodyPr/>
        <a:lstStyle/>
        <a:p>
          <a:endParaRPr lang="en-US"/>
        </a:p>
      </dgm:t>
    </dgm:pt>
    <dgm:pt modelId="{89445072-9494-4D29-9EE9-819002D9C22A}">
      <dgm:prSet custT="1"/>
      <dgm:spPr/>
      <dgm:t>
        <a:bodyPr/>
        <a:lstStyle/>
        <a:p>
          <a:r>
            <a:rPr lang="en-US" sz="900" dirty="0" smtClean="0"/>
            <a:t>Participate in Precon Phase as Advisory</a:t>
          </a:r>
          <a:endParaRPr lang="en-US" sz="900" dirty="0"/>
        </a:p>
      </dgm:t>
    </dgm:pt>
    <dgm:pt modelId="{126113BA-9B1C-4DE9-928C-FB65D99F0433}" type="parTrans" cxnId="{F3E21B9E-0397-4D0A-B1BA-5F6B2816D922}">
      <dgm:prSet/>
      <dgm:spPr/>
      <dgm:t>
        <a:bodyPr/>
        <a:lstStyle/>
        <a:p>
          <a:endParaRPr lang="en-US"/>
        </a:p>
      </dgm:t>
    </dgm:pt>
    <dgm:pt modelId="{2241976F-EEA9-4308-B9C5-73540095D9B5}" type="sibTrans" cxnId="{F3E21B9E-0397-4D0A-B1BA-5F6B2816D922}">
      <dgm:prSet/>
      <dgm:spPr/>
      <dgm:t>
        <a:bodyPr/>
        <a:lstStyle/>
        <a:p>
          <a:endParaRPr lang="en-US"/>
        </a:p>
      </dgm:t>
    </dgm:pt>
    <dgm:pt modelId="{B7A767BC-236C-4FD3-8E02-9175E9E7F684}">
      <dgm:prSet phldrT="[Text]" custT="1"/>
      <dgm:spPr/>
      <dgm:t>
        <a:bodyPr/>
        <a:lstStyle/>
        <a:p>
          <a:r>
            <a:rPr lang="en-US" sz="1200" dirty="0" smtClean="0"/>
            <a:t>Manage Project</a:t>
          </a:r>
        </a:p>
        <a:p>
          <a:r>
            <a:rPr lang="en-US" sz="1200" dirty="0" smtClean="0"/>
            <a:t>-Contract </a:t>
          </a:r>
        </a:p>
        <a:p>
          <a:r>
            <a:rPr lang="en-US" sz="1200" dirty="0" smtClean="0"/>
            <a:t>-Fiduciary</a:t>
          </a:r>
        </a:p>
        <a:p>
          <a:r>
            <a:rPr lang="en-US" sz="1200" dirty="0" smtClean="0"/>
            <a:t>-Consultants</a:t>
          </a:r>
          <a:endParaRPr lang="en-US" sz="1200" dirty="0"/>
        </a:p>
      </dgm:t>
    </dgm:pt>
    <dgm:pt modelId="{E56AB2FB-D319-45C9-BE16-322A92D67D07}" type="sibTrans" cxnId="{6DD2CF0E-1748-49F1-BF2E-F39F186709DB}">
      <dgm:prSet/>
      <dgm:spPr/>
      <dgm:t>
        <a:bodyPr/>
        <a:lstStyle/>
        <a:p>
          <a:endParaRPr lang="en-US"/>
        </a:p>
      </dgm:t>
    </dgm:pt>
    <dgm:pt modelId="{B2F1B166-6392-40DE-97AC-CA5902A87613}" type="parTrans" cxnId="{6DD2CF0E-1748-49F1-BF2E-F39F186709DB}">
      <dgm:prSet/>
      <dgm:spPr/>
      <dgm:t>
        <a:bodyPr/>
        <a:lstStyle/>
        <a:p>
          <a:endParaRPr lang="en-US"/>
        </a:p>
      </dgm:t>
    </dgm:pt>
    <dgm:pt modelId="{E1E23085-04F7-4F09-A9CC-C0FE09F0401A}">
      <dgm:prSet phldrT="[Text]"/>
      <dgm:spPr/>
      <dgm:t>
        <a:bodyPr/>
        <a:lstStyle/>
        <a:p>
          <a:r>
            <a:rPr lang="en-US" b="1" dirty="0" smtClean="0">
              <a:solidFill>
                <a:srgbClr val="FF0000"/>
              </a:solidFill>
            </a:rPr>
            <a:t>LCCHC*</a:t>
          </a:r>
        </a:p>
        <a:p>
          <a:r>
            <a:rPr lang="en-US" dirty="0" smtClean="0">
              <a:solidFill>
                <a:srgbClr val="FF0000"/>
              </a:solidFill>
            </a:rPr>
            <a:t>Kevin Abel</a:t>
          </a:r>
        </a:p>
        <a:p>
          <a:r>
            <a:rPr lang="en-US" dirty="0" smtClean="0">
              <a:solidFill>
                <a:srgbClr val="FF0000"/>
              </a:solidFill>
            </a:rPr>
            <a:t>Barry Leahy</a:t>
          </a:r>
          <a:endParaRPr lang="en-US" dirty="0">
            <a:solidFill>
              <a:srgbClr val="FF0000"/>
            </a:solidFill>
          </a:endParaRPr>
        </a:p>
      </dgm:t>
    </dgm:pt>
    <dgm:pt modelId="{41ADA870-0598-4407-96D0-3C9DC467F6D0}" type="sibTrans" cxnId="{E1C2D83B-AE0E-458D-B6A9-5E6DEA179215}">
      <dgm:prSet/>
      <dgm:spPr/>
      <dgm:t>
        <a:bodyPr/>
        <a:lstStyle/>
        <a:p>
          <a:endParaRPr lang="en-US"/>
        </a:p>
      </dgm:t>
    </dgm:pt>
    <dgm:pt modelId="{5D0FDE57-810A-44AC-8214-7F158DF9AB38}" type="parTrans" cxnId="{E1C2D83B-AE0E-458D-B6A9-5E6DEA179215}">
      <dgm:prSet/>
      <dgm:spPr/>
      <dgm:t>
        <a:bodyPr/>
        <a:lstStyle/>
        <a:p>
          <a:endParaRPr lang="en-US"/>
        </a:p>
      </dgm:t>
    </dgm:pt>
    <dgm:pt modelId="{D1D2F81C-EF70-45FB-B404-756C1E15CA1D}" type="pres">
      <dgm:prSet presAssocID="{2EB3A4DB-9AEC-468C-9214-1F2983FC4AC1}" presName="cycleMatrixDiagram" presStyleCnt="0">
        <dgm:presLayoutVars>
          <dgm:chMax val="1"/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59B139B8-FCCB-4162-A927-8E9440257771}" type="pres">
      <dgm:prSet presAssocID="{2EB3A4DB-9AEC-468C-9214-1F2983FC4AC1}" presName="children" presStyleCnt="0"/>
      <dgm:spPr/>
      <dgm:t>
        <a:bodyPr/>
        <a:lstStyle/>
        <a:p>
          <a:endParaRPr lang="en-US"/>
        </a:p>
      </dgm:t>
    </dgm:pt>
    <dgm:pt modelId="{A96DDE2D-390F-4F79-830B-995315C6602B}" type="pres">
      <dgm:prSet presAssocID="{2EB3A4DB-9AEC-468C-9214-1F2983FC4AC1}" presName="child1group" presStyleCnt="0"/>
      <dgm:spPr/>
      <dgm:t>
        <a:bodyPr/>
        <a:lstStyle/>
        <a:p>
          <a:endParaRPr lang="en-US"/>
        </a:p>
      </dgm:t>
    </dgm:pt>
    <dgm:pt modelId="{1E43079D-F8DC-47D9-ADE3-58E9242D9835}" type="pres">
      <dgm:prSet presAssocID="{2EB3A4DB-9AEC-468C-9214-1F2983FC4AC1}" presName="child1" presStyleLbl="bgAcc1" presStyleIdx="0" presStyleCnt="4" custScaleX="100161" custScaleY="196499"/>
      <dgm:spPr/>
      <dgm:t>
        <a:bodyPr/>
        <a:lstStyle/>
        <a:p>
          <a:endParaRPr lang="en-US"/>
        </a:p>
      </dgm:t>
    </dgm:pt>
    <dgm:pt modelId="{26CBEBED-30A1-45FE-9A05-483891302401}" type="pres">
      <dgm:prSet presAssocID="{2EB3A4DB-9AEC-468C-9214-1F2983FC4AC1}" presName="child1Text" presStyleLbl="bgAcc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976567F-B96C-4E61-965C-FC12D65507B2}" type="pres">
      <dgm:prSet presAssocID="{2EB3A4DB-9AEC-468C-9214-1F2983FC4AC1}" presName="child2group" presStyleCnt="0"/>
      <dgm:spPr/>
      <dgm:t>
        <a:bodyPr/>
        <a:lstStyle/>
        <a:p>
          <a:endParaRPr lang="en-US"/>
        </a:p>
      </dgm:t>
    </dgm:pt>
    <dgm:pt modelId="{6EDFDEBB-BFB1-45ED-8A29-70F12B867E8A}" type="pres">
      <dgm:prSet presAssocID="{2EB3A4DB-9AEC-468C-9214-1F2983FC4AC1}" presName="child2" presStyleLbl="bgAcc1" presStyleIdx="1" presStyleCnt="4" custAng="1749920" custScaleX="130825" custScaleY="110816"/>
      <dgm:spPr/>
      <dgm:t>
        <a:bodyPr/>
        <a:lstStyle/>
        <a:p>
          <a:endParaRPr lang="en-US"/>
        </a:p>
      </dgm:t>
    </dgm:pt>
    <dgm:pt modelId="{1888CC3B-DA2D-459D-9534-5F2DF5183F41}" type="pres">
      <dgm:prSet presAssocID="{2EB3A4DB-9AEC-468C-9214-1F2983FC4AC1}" presName="child2Text" presStyleLbl="bgAcc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D4DED35-44D2-4ED9-B00F-CA0EE89E747F}" type="pres">
      <dgm:prSet presAssocID="{2EB3A4DB-9AEC-468C-9214-1F2983FC4AC1}" presName="child3group" presStyleCnt="0"/>
      <dgm:spPr/>
      <dgm:t>
        <a:bodyPr/>
        <a:lstStyle/>
        <a:p>
          <a:endParaRPr lang="en-US"/>
        </a:p>
      </dgm:t>
    </dgm:pt>
    <dgm:pt modelId="{969CFA5F-DF89-4FD0-8269-0664F7D48060}" type="pres">
      <dgm:prSet presAssocID="{2EB3A4DB-9AEC-468C-9214-1F2983FC4AC1}" presName="child3" presStyleLbl="bgAcc1" presStyleIdx="2" presStyleCnt="4" custAng="19863685" custScaleY="131213"/>
      <dgm:spPr/>
      <dgm:t>
        <a:bodyPr/>
        <a:lstStyle/>
        <a:p>
          <a:endParaRPr lang="en-US"/>
        </a:p>
      </dgm:t>
    </dgm:pt>
    <dgm:pt modelId="{A837E142-688D-4362-976D-E5D462D59972}" type="pres">
      <dgm:prSet presAssocID="{2EB3A4DB-9AEC-468C-9214-1F2983FC4AC1}" presName="child3Text" presStyleLbl="bgAcc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4073BD1-BD6E-4E37-AA9B-1A6FB9472EBD}" type="pres">
      <dgm:prSet presAssocID="{2EB3A4DB-9AEC-468C-9214-1F2983FC4AC1}" presName="child4group" presStyleCnt="0"/>
      <dgm:spPr/>
      <dgm:t>
        <a:bodyPr/>
        <a:lstStyle/>
        <a:p>
          <a:endParaRPr lang="en-US"/>
        </a:p>
      </dgm:t>
    </dgm:pt>
    <dgm:pt modelId="{3DCF0BB2-DA0E-4E1B-B3C0-B11B97393F2D}" type="pres">
      <dgm:prSet presAssocID="{2EB3A4DB-9AEC-468C-9214-1F2983FC4AC1}" presName="child4" presStyleLbl="bgAcc1" presStyleIdx="3" presStyleCnt="4" custAng="1640950" custScaleY="94059"/>
      <dgm:spPr/>
      <dgm:t>
        <a:bodyPr/>
        <a:lstStyle/>
        <a:p>
          <a:endParaRPr lang="en-US"/>
        </a:p>
      </dgm:t>
    </dgm:pt>
    <dgm:pt modelId="{D943FC3D-FBC2-47AE-AAFD-26CE44188DCA}" type="pres">
      <dgm:prSet presAssocID="{2EB3A4DB-9AEC-468C-9214-1F2983FC4AC1}" presName="child4Text" presStyleLbl="bgAcc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E996C8B-961A-4AB1-AECC-9EDD7441FA6D}" type="pres">
      <dgm:prSet presAssocID="{2EB3A4DB-9AEC-468C-9214-1F2983FC4AC1}" presName="childPlaceholder" presStyleCnt="0"/>
      <dgm:spPr/>
      <dgm:t>
        <a:bodyPr/>
        <a:lstStyle/>
        <a:p>
          <a:endParaRPr lang="en-US"/>
        </a:p>
      </dgm:t>
    </dgm:pt>
    <dgm:pt modelId="{DA39A117-E28E-4242-90D1-12573AFF8638}" type="pres">
      <dgm:prSet presAssocID="{2EB3A4DB-9AEC-468C-9214-1F2983FC4AC1}" presName="circle" presStyleCnt="0"/>
      <dgm:spPr/>
      <dgm:t>
        <a:bodyPr/>
        <a:lstStyle/>
        <a:p>
          <a:endParaRPr lang="en-US"/>
        </a:p>
      </dgm:t>
    </dgm:pt>
    <dgm:pt modelId="{CAA842EB-12FF-4A03-B56E-BF845BA876DE}" type="pres">
      <dgm:prSet presAssocID="{2EB3A4DB-9AEC-468C-9214-1F2983FC4AC1}" presName="quadrant1" presStyleLbl="node1" presStyleIdx="0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B2E2E75-FC2F-4ED4-891D-A3281EAB57F6}" type="pres">
      <dgm:prSet presAssocID="{2EB3A4DB-9AEC-468C-9214-1F2983FC4AC1}" presName="quadrant2" presStyleLbl="node1" presStyleIdx="1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6627276-4801-4995-A83E-DDD0ECC85401}" type="pres">
      <dgm:prSet presAssocID="{2EB3A4DB-9AEC-468C-9214-1F2983FC4AC1}" presName="quadrant3" presStyleLbl="node1" presStyleIdx="2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3239F1C-8CA8-4E01-B165-1C80736E1AC7}" type="pres">
      <dgm:prSet presAssocID="{2EB3A4DB-9AEC-468C-9214-1F2983FC4AC1}" presName="quadrant4" presStyleLbl="node1" presStyleIdx="3" presStyleCnt="4" custLinFactNeighborX="4117" custLinFactNeighborY="-107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0C0BAE5-8276-4AB0-9B39-73E616C32465}" type="pres">
      <dgm:prSet presAssocID="{2EB3A4DB-9AEC-468C-9214-1F2983FC4AC1}" presName="quadrantPlaceholder" presStyleCnt="0"/>
      <dgm:spPr/>
      <dgm:t>
        <a:bodyPr/>
        <a:lstStyle/>
        <a:p>
          <a:endParaRPr lang="en-US"/>
        </a:p>
      </dgm:t>
    </dgm:pt>
    <dgm:pt modelId="{7D9EC4DE-25E0-4C3D-B453-2B4B76ACA6DD}" type="pres">
      <dgm:prSet presAssocID="{2EB3A4DB-9AEC-468C-9214-1F2983FC4AC1}" presName="center1" presStyleLbl="fgShp" presStyleIdx="0" presStyleCnt="2" custScaleY="101204"/>
      <dgm:spPr/>
      <dgm:t>
        <a:bodyPr/>
        <a:lstStyle/>
        <a:p>
          <a:endParaRPr lang="en-US"/>
        </a:p>
      </dgm:t>
    </dgm:pt>
    <dgm:pt modelId="{314D8A96-DC00-47AC-9E90-0461D70CEEE2}" type="pres">
      <dgm:prSet presAssocID="{2EB3A4DB-9AEC-468C-9214-1F2983FC4AC1}" presName="center2" presStyleLbl="fgShp" presStyleIdx="1" presStyleCnt="2"/>
      <dgm:spPr/>
      <dgm:t>
        <a:bodyPr/>
        <a:lstStyle/>
        <a:p>
          <a:endParaRPr lang="en-US"/>
        </a:p>
      </dgm:t>
    </dgm:pt>
  </dgm:ptLst>
  <dgm:cxnLst>
    <dgm:cxn modelId="{E964A5C4-F0C2-4045-871B-A73939D694F1}" type="presOf" srcId="{EB765B8B-4E97-4E21-8BAB-E0CAF8E7EC32}" destId="{1888CC3B-DA2D-459D-9534-5F2DF5183F41}" srcOrd="1" destOrd="0" presId="urn:microsoft.com/office/officeart/2005/8/layout/cycle4"/>
    <dgm:cxn modelId="{BDC2104E-DB58-46E3-AECB-0E6AF8412640}" type="presOf" srcId="{E1E23085-04F7-4F09-A9CC-C0FE09F0401A}" destId="{CAA842EB-12FF-4A03-B56E-BF845BA876DE}" srcOrd="0" destOrd="0" presId="urn:microsoft.com/office/officeart/2005/8/layout/cycle4"/>
    <dgm:cxn modelId="{409AAB51-DB96-474C-8097-433E06660FA5}" type="presOf" srcId="{82F5DEB5-5D8C-4C22-860D-1182911BBABC}" destId="{969CFA5F-DF89-4FD0-8269-0664F7D48060}" srcOrd="0" destOrd="2" presId="urn:microsoft.com/office/officeart/2005/8/layout/cycle4"/>
    <dgm:cxn modelId="{E1C2D83B-AE0E-458D-B6A9-5E6DEA179215}" srcId="{2EB3A4DB-9AEC-468C-9214-1F2983FC4AC1}" destId="{E1E23085-04F7-4F09-A9CC-C0FE09F0401A}" srcOrd="0" destOrd="0" parTransId="{5D0FDE57-810A-44AC-8214-7F158DF9AB38}" sibTransId="{41ADA870-0598-4407-96D0-3C9DC467F6D0}"/>
    <dgm:cxn modelId="{0071B6C0-C03B-4503-A5DF-F422B29B59D7}" srcId="{E1E23085-04F7-4F09-A9CC-C0FE09F0401A}" destId="{F8AD9F0B-A697-4DB1-B346-EF08653475D7}" srcOrd="2" destOrd="0" parTransId="{69627726-DBBA-40DD-AE0E-A70CC5C468A8}" sibTransId="{5F5F5D63-2B52-47F8-AACC-5AD7A8C62105}"/>
    <dgm:cxn modelId="{C237D7F2-6B60-4EA2-AFD3-EC896BFB634D}" type="presOf" srcId="{3E4F563D-3857-4973-A48A-15C75262173A}" destId="{D943FC3D-FBC2-47AE-AAFD-26CE44188DCA}" srcOrd="1" destOrd="0" presId="urn:microsoft.com/office/officeart/2005/8/layout/cycle4"/>
    <dgm:cxn modelId="{4284DF25-645B-4B9F-A112-A8A4225A5013}" srcId="{7A888555-EFA5-4B39-8DEA-50C07695F8DB}" destId="{30676757-0626-4B1F-807C-C12B31DBABC8}" srcOrd="2" destOrd="0" parTransId="{5965A8EC-E4CC-4197-AC21-0EE5D14CE401}" sibTransId="{2505D4C6-EF87-408E-B989-D6ADA06F0D72}"/>
    <dgm:cxn modelId="{E741BE6F-FB9D-4ED6-94A5-33F7F947D35C}" type="presOf" srcId="{FAB7A53C-C7C4-4942-B989-0158AA90B8E2}" destId="{26CBEBED-30A1-45FE-9A05-483891302401}" srcOrd="1" destOrd="1" presId="urn:microsoft.com/office/officeart/2005/8/layout/cycle4"/>
    <dgm:cxn modelId="{042EC2DB-A26C-40D3-AF26-3068F5755146}" type="presOf" srcId="{B7A767BC-236C-4FD3-8E02-9175E9E7F684}" destId="{26CBEBED-30A1-45FE-9A05-483891302401}" srcOrd="1" destOrd="0" presId="urn:microsoft.com/office/officeart/2005/8/layout/cycle4"/>
    <dgm:cxn modelId="{6DD2CF0E-1748-49F1-BF2E-F39F186709DB}" srcId="{E1E23085-04F7-4F09-A9CC-C0FE09F0401A}" destId="{B7A767BC-236C-4FD3-8E02-9175E9E7F684}" srcOrd="0" destOrd="0" parTransId="{B2F1B166-6392-40DE-97AC-CA5902A87613}" sibTransId="{E56AB2FB-D319-45C9-BE16-322A92D67D07}"/>
    <dgm:cxn modelId="{118EB805-C1A5-4630-900C-5BC7896A0A9F}" type="presOf" srcId="{53A86DF8-8BB3-40F8-8963-85EC7F1C3D87}" destId="{D943FC3D-FBC2-47AE-AAFD-26CE44188DCA}" srcOrd="1" destOrd="1" presId="urn:microsoft.com/office/officeart/2005/8/layout/cycle4"/>
    <dgm:cxn modelId="{DBECFF9A-3A3D-49E5-AE0E-34DD84FE5C57}" srcId="{C674B281-3A71-41D0-88D7-E9F7195BEDE7}" destId="{EB765B8B-4E97-4E21-8BAB-E0CAF8E7EC32}" srcOrd="0" destOrd="0" parTransId="{555C8136-1D92-4B25-BFCB-0C8A5B585879}" sibTransId="{06A9B4BB-18F8-48E0-B9C0-33413CB68BA2}"/>
    <dgm:cxn modelId="{F480EDB9-8685-4D3F-9431-FF70737D570D}" srcId="{2EB3A4DB-9AEC-468C-9214-1F2983FC4AC1}" destId="{FC82B69E-12BD-4C9D-A6DC-0908268805A8}" srcOrd="2" destOrd="0" parTransId="{3F6B90AE-6853-4D2B-827D-6E6450C63374}" sibTransId="{E3D2FFAB-8831-402A-9CD5-BF84F0E591A2}"/>
    <dgm:cxn modelId="{3B00967D-7572-4590-ADE5-37A25BFD9814}" type="presOf" srcId="{2EB3A4DB-9AEC-468C-9214-1F2983FC4AC1}" destId="{D1D2F81C-EF70-45FB-B404-756C1E15CA1D}" srcOrd="0" destOrd="0" presId="urn:microsoft.com/office/officeart/2005/8/layout/cycle4"/>
    <dgm:cxn modelId="{CB4BE88E-526B-4623-A78C-5222DF542D5A}" type="presOf" srcId="{CD8D4B21-47AB-4F06-8BEC-EEA8B2EBDACF}" destId="{969CFA5F-DF89-4FD0-8269-0664F7D48060}" srcOrd="0" destOrd="0" presId="urn:microsoft.com/office/officeart/2005/8/layout/cycle4"/>
    <dgm:cxn modelId="{FD7444EF-A467-48FC-9925-B7A3EFABFC43}" type="presOf" srcId="{53A86DF8-8BB3-40F8-8963-85EC7F1C3D87}" destId="{3DCF0BB2-DA0E-4E1B-B3C0-B11B97393F2D}" srcOrd="0" destOrd="1" presId="urn:microsoft.com/office/officeart/2005/8/layout/cycle4"/>
    <dgm:cxn modelId="{87599146-5E18-4A30-BA29-A5577F6611D6}" type="presOf" srcId="{30676757-0626-4B1F-807C-C12B31DBABC8}" destId="{D943FC3D-FBC2-47AE-AAFD-26CE44188DCA}" srcOrd="1" destOrd="2" presId="urn:microsoft.com/office/officeart/2005/8/layout/cycle4"/>
    <dgm:cxn modelId="{28466DE0-0E04-45C9-8AB6-792E491A3786}" type="presOf" srcId="{F6DB8E17-FB9B-477F-9258-7C6681D90715}" destId="{969CFA5F-DF89-4FD0-8269-0664F7D48060}" srcOrd="0" destOrd="1" presId="urn:microsoft.com/office/officeart/2005/8/layout/cycle4"/>
    <dgm:cxn modelId="{CF03BE83-4775-4CE1-B978-C76FBCEF7796}" type="presOf" srcId="{FC82B69E-12BD-4C9D-A6DC-0908268805A8}" destId="{26627276-4801-4995-A83E-DDD0ECC85401}" srcOrd="0" destOrd="0" presId="urn:microsoft.com/office/officeart/2005/8/layout/cycle4"/>
    <dgm:cxn modelId="{143B7D2F-2D85-4912-80B0-D0C774AF3C3C}" type="presOf" srcId="{82F5DEB5-5D8C-4C22-860D-1182911BBABC}" destId="{A837E142-688D-4362-976D-E5D462D59972}" srcOrd="1" destOrd="2" presId="urn:microsoft.com/office/officeart/2005/8/layout/cycle4"/>
    <dgm:cxn modelId="{5EE6099B-77AD-43FF-A08F-6A048B95C982}" srcId="{7A888555-EFA5-4B39-8DEA-50C07695F8DB}" destId="{3E4F563D-3857-4973-A48A-15C75262173A}" srcOrd="0" destOrd="0" parTransId="{13246B8B-F02D-46E6-A09C-4B129B552CA2}" sibTransId="{3FEA9F0E-996D-4D5B-A809-C2CF453B0073}"/>
    <dgm:cxn modelId="{B868B1BC-1823-41A4-BFFE-8F91786C036C}" srcId="{2EB3A4DB-9AEC-468C-9214-1F2983FC4AC1}" destId="{7A888555-EFA5-4B39-8DEA-50C07695F8DB}" srcOrd="3" destOrd="0" parTransId="{36FF94A2-FCEE-4B3F-B93F-5A0CCB7D0E6E}" sibTransId="{8CC957BC-DAC6-4C35-AD1E-B7A0D16F1ABB}"/>
    <dgm:cxn modelId="{59598453-D711-4750-9184-B2FB4BB3E89D}" srcId="{FC82B69E-12BD-4C9D-A6DC-0908268805A8}" destId="{F6DB8E17-FB9B-477F-9258-7C6681D90715}" srcOrd="1" destOrd="0" parTransId="{8A8B88BC-F00E-41F8-AB21-7A158B4A72DC}" sibTransId="{683551C8-11BD-40B8-A7DF-8E2D7638CA31}"/>
    <dgm:cxn modelId="{A651B918-591A-42A0-ABE4-8F09E295786A}" type="presOf" srcId="{A3EE0917-3CC8-4334-9E08-4A5C7C10A682}" destId="{1888CC3B-DA2D-459D-9534-5F2DF5183F41}" srcOrd="1" destOrd="1" presId="urn:microsoft.com/office/officeart/2005/8/layout/cycle4"/>
    <dgm:cxn modelId="{91D16256-69A0-4568-B48E-D702D6C77064}" type="presOf" srcId="{EB765B8B-4E97-4E21-8BAB-E0CAF8E7EC32}" destId="{6EDFDEBB-BFB1-45ED-8A29-70F12B867E8A}" srcOrd="0" destOrd="0" presId="urn:microsoft.com/office/officeart/2005/8/layout/cycle4"/>
    <dgm:cxn modelId="{881CE7F3-6C6C-40BB-85FA-042EBF3CDECE}" type="presOf" srcId="{C674B281-3A71-41D0-88D7-E9F7195BEDE7}" destId="{FB2E2E75-FC2F-4ED4-891D-A3281EAB57F6}" srcOrd="0" destOrd="0" presId="urn:microsoft.com/office/officeart/2005/8/layout/cycle4"/>
    <dgm:cxn modelId="{E3A33222-8876-476F-B00C-34D94F413726}" srcId="{FC82B69E-12BD-4C9D-A6DC-0908268805A8}" destId="{82F5DEB5-5D8C-4C22-860D-1182911BBABC}" srcOrd="2" destOrd="0" parTransId="{D354AD1D-BECC-4ABA-B763-5A68B38F792C}" sibTransId="{E4C60551-402D-46D1-AC81-D408D7FD5863}"/>
    <dgm:cxn modelId="{ACFFC24D-8AA0-40C4-A701-F68D064C2B1E}" srcId="{C674B281-3A71-41D0-88D7-E9F7195BEDE7}" destId="{A3EE0917-3CC8-4334-9E08-4A5C7C10A682}" srcOrd="1" destOrd="0" parTransId="{1A8CED0B-E1D9-459E-9196-E0511C937C3D}" sibTransId="{451D0E1A-34D6-446A-A202-78A8896F350F}"/>
    <dgm:cxn modelId="{1CCFA974-6274-4731-86E4-7E6CE29ADCD0}" srcId="{FC82B69E-12BD-4C9D-A6DC-0908268805A8}" destId="{CD8D4B21-47AB-4F06-8BEC-EEA8B2EBDACF}" srcOrd="0" destOrd="0" parTransId="{0F2779D1-4DD5-4D23-8E72-3A2F09E053B6}" sibTransId="{D94C987E-CC30-47DB-9B7C-A616F457CB0A}"/>
    <dgm:cxn modelId="{BAFEB117-5C4C-4503-9ED5-3E48BA4BFD22}" type="presOf" srcId="{B7A767BC-236C-4FD3-8E02-9175E9E7F684}" destId="{1E43079D-F8DC-47D9-ADE3-58E9242D9835}" srcOrd="0" destOrd="0" presId="urn:microsoft.com/office/officeart/2005/8/layout/cycle4"/>
    <dgm:cxn modelId="{162DC23D-0A77-483F-856D-FA17D862D319}" type="presOf" srcId="{7A888555-EFA5-4B39-8DEA-50C07695F8DB}" destId="{03239F1C-8CA8-4E01-B165-1C80736E1AC7}" srcOrd="0" destOrd="0" presId="urn:microsoft.com/office/officeart/2005/8/layout/cycle4"/>
    <dgm:cxn modelId="{A260F805-16A1-4DF1-A211-86CE6010B6E6}" type="presOf" srcId="{89445072-9494-4D29-9EE9-819002D9C22A}" destId="{6EDFDEBB-BFB1-45ED-8A29-70F12B867E8A}" srcOrd="0" destOrd="2" presId="urn:microsoft.com/office/officeart/2005/8/layout/cycle4"/>
    <dgm:cxn modelId="{054DD397-B6F9-4CEA-82A0-33BE34C049F8}" type="presOf" srcId="{3E4F563D-3857-4973-A48A-15C75262173A}" destId="{3DCF0BB2-DA0E-4E1B-B3C0-B11B97393F2D}" srcOrd="0" destOrd="0" presId="urn:microsoft.com/office/officeart/2005/8/layout/cycle4"/>
    <dgm:cxn modelId="{52CE727A-64E4-4BB3-A2C7-755D7AC5C332}" type="presOf" srcId="{FAB7A53C-C7C4-4942-B989-0158AA90B8E2}" destId="{1E43079D-F8DC-47D9-ADE3-58E9242D9835}" srcOrd="0" destOrd="1" presId="urn:microsoft.com/office/officeart/2005/8/layout/cycle4"/>
    <dgm:cxn modelId="{CB9D0213-CA52-4DEC-ADDC-C16A29841FE6}" srcId="{E1E23085-04F7-4F09-A9CC-C0FE09F0401A}" destId="{FAB7A53C-C7C4-4942-B989-0158AA90B8E2}" srcOrd="1" destOrd="0" parTransId="{1638945D-8359-46E8-9CA8-D081B8BA9FC4}" sibTransId="{17A11F21-C1BE-4B4A-9DAB-CBBCFA85EB0E}"/>
    <dgm:cxn modelId="{C405B189-B892-481C-BBD9-C514414D4CDB}" type="presOf" srcId="{A3EE0917-3CC8-4334-9E08-4A5C7C10A682}" destId="{6EDFDEBB-BFB1-45ED-8A29-70F12B867E8A}" srcOrd="0" destOrd="1" presId="urn:microsoft.com/office/officeart/2005/8/layout/cycle4"/>
    <dgm:cxn modelId="{B5CC55C8-589A-4028-9460-032167662BE3}" type="presOf" srcId="{F8AD9F0B-A697-4DB1-B346-EF08653475D7}" destId="{26CBEBED-30A1-45FE-9A05-483891302401}" srcOrd="1" destOrd="2" presId="urn:microsoft.com/office/officeart/2005/8/layout/cycle4"/>
    <dgm:cxn modelId="{9130A436-ABB4-42AA-A9FC-A8935F2B1401}" srcId="{2EB3A4DB-9AEC-468C-9214-1F2983FC4AC1}" destId="{C674B281-3A71-41D0-88D7-E9F7195BEDE7}" srcOrd="1" destOrd="0" parTransId="{F552A33F-330A-4FD3-B49E-F1798FD78C06}" sibTransId="{87FC823E-D0A5-4325-90A0-0603989F0E66}"/>
    <dgm:cxn modelId="{F3E21B9E-0397-4D0A-B1BA-5F6B2816D922}" srcId="{C674B281-3A71-41D0-88D7-E9F7195BEDE7}" destId="{89445072-9494-4D29-9EE9-819002D9C22A}" srcOrd="2" destOrd="0" parTransId="{126113BA-9B1C-4DE9-928C-FB65D99F0433}" sibTransId="{2241976F-EEA9-4308-B9C5-73540095D9B5}"/>
    <dgm:cxn modelId="{332CA478-6533-4583-A67F-6845996113F5}" type="presOf" srcId="{F6DB8E17-FB9B-477F-9258-7C6681D90715}" destId="{A837E142-688D-4362-976D-E5D462D59972}" srcOrd="1" destOrd="1" presId="urn:microsoft.com/office/officeart/2005/8/layout/cycle4"/>
    <dgm:cxn modelId="{E4E5A06F-1212-45C8-A77E-DF82D58BAC0D}" type="presOf" srcId="{89445072-9494-4D29-9EE9-819002D9C22A}" destId="{1888CC3B-DA2D-459D-9534-5F2DF5183F41}" srcOrd="1" destOrd="2" presId="urn:microsoft.com/office/officeart/2005/8/layout/cycle4"/>
    <dgm:cxn modelId="{146EDD33-98D1-472D-82E8-AA0CD9EE5F7E}" srcId="{7A888555-EFA5-4B39-8DEA-50C07695F8DB}" destId="{53A86DF8-8BB3-40F8-8963-85EC7F1C3D87}" srcOrd="1" destOrd="0" parTransId="{2B95F1CC-100E-4FC3-8D58-78928E3C1F75}" sibTransId="{1AF44240-930A-4A0C-815C-794A65E030C3}"/>
    <dgm:cxn modelId="{F817334E-2284-4B06-8B24-A8A90578C508}" type="presOf" srcId="{30676757-0626-4B1F-807C-C12B31DBABC8}" destId="{3DCF0BB2-DA0E-4E1B-B3C0-B11B97393F2D}" srcOrd="0" destOrd="2" presId="urn:microsoft.com/office/officeart/2005/8/layout/cycle4"/>
    <dgm:cxn modelId="{CDFF7266-9EE1-4A50-B814-EDB451188B5C}" type="presOf" srcId="{F8AD9F0B-A697-4DB1-B346-EF08653475D7}" destId="{1E43079D-F8DC-47D9-ADE3-58E9242D9835}" srcOrd="0" destOrd="2" presId="urn:microsoft.com/office/officeart/2005/8/layout/cycle4"/>
    <dgm:cxn modelId="{44EF6A82-3D3A-40FE-AC9C-8BA710B12C11}" type="presOf" srcId="{CD8D4B21-47AB-4F06-8BEC-EEA8B2EBDACF}" destId="{A837E142-688D-4362-976D-E5D462D59972}" srcOrd="1" destOrd="0" presId="urn:microsoft.com/office/officeart/2005/8/layout/cycle4"/>
    <dgm:cxn modelId="{73FB7B77-3087-43B8-B478-1E1100E4DA83}" type="presParOf" srcId="{D1D2F81C-EF70-45FB-B404-756C1E15CA1D}" destId="{59B139B8-FCCB-4162-A927-8E9440257771}" srcOrd="0" destOrd="0" presId="urn:microsoft.com/office/officeart/2005/8/layout/cycle4"/>
    <dgm:cxn modelId="{38DC3239-71B9-4452-86FD-C623F346965F}" type="presParOf" srcId="{59B139B8-FCCB-4162-A927-8E9440257771}" destId="{A96DDE2D-390F-4F79-830B-995315C6602B}" srcOrd="0" destOrd="0" presId="urn:microsoft.com/office/officeart/2005/8/layout/cycle4"/>
    <dgm:cxn modelId="{0D90FC4D-53E1-45A0-9F77-DC1FB98136B4}" type="presParOf" srcId="{A96DDE2D-390F-4F79-830B-995315C6602B}" destId="{1E43079D-F8DC-47D9-ADE3-58E9242D9835}" srcOrd="0" destOrd="0" presId="urn:microsoft.com/office/officeart/2005/8/layout/cycle4"/>
    <dgm:cxn modelId="{EA7C233A-C55A-4FD9-A6ED-D3518B78A6D2}" type="presParOf" srcId="{A96DDE2D-390F-4F79-830B-995315C6602B}" destId="{26CBEBED-30A1-45FE-9A05-483891302401}" srcOrd="1" destOrd="0" presId="urn:microsoft.com/office/officeart/2005/8/layout/cycle4"/>
    <dgm:cxn modelId="{8FC6B557-57ED-45F0-89EF-A64C2B620625}" type="presParOf" srcId="{59B139B8-FCCB-4162-A927-8E9440257771}" destId="{5976567F-B96C-4E61-965C-FC12D65507B2}" srcOrd="1" destOrd="0" presId="urn:microsoft.com/office/officeart/2005/8/layout/cycle4"/>
    <dgm:cxn modelId="{043F956D-F507-422D-BBFE-22600ED5E397}" type="presParOf" srcId="{5976567F-B96C-4E61-965C-FC12D65507B2}" destId="{6EDFDEBB-BFB1-45ED-8A29-70F12B867E8A}" srcOrd="0" destOrd="0" presId="urn:microsoft.com/office/officeart/2005/8/layout/cycle4"/>
    <dgm:cxn modelId="{920E1A72-A88E-45E7-91D2-6466EFDE65CC}" type="presParOf" srcId="{5976567F-B96C-4E61-965C-FC12D65507B2}" destId="{1888CC3B-DA2D-459D-9534-5F2DF5183F41}" srcOrd="1" destOrd="0" presId="urn:microsoft.com/office/officeart/2005/8/layout/cycle4"/>
    <dgm:cxn modelId="{654517D1-9F79-4C12-86FA-B69384B7896A}" type="presParOf" srcId="{59B139B8-FCCB-4162-A927-8E9440257771}" destId="{4D4DED35-44D2-4ED9-B00F-CA0EE89E747F}" srcOrd="2" destOrd="0" presId="urn:microsoft.com/office/officeart/2005/8/layout/cycle4"/>
    <dgm:cxn modelId="{AA3F2CBA-E1C2-4A6C-A853-48E50C1C3C0D}" type="presParOf" srcId="{4D4DED35-44D2-4ED9-B00F-CA0EE89E747F}" destId="{969CFA5F-DF89-4FD0-8269-0664F7D48060}" srcOrd="0" destOrd="0" presId="urn:microsoft.com/office/officeart/2005/8/layout/cycle4"/>
    <dgm:cxn modelId="{451E9A27-5379-4CB9-8211-7A439A4E8131}" type="presParOf" srcId="{4D4DED35-44D2-4ED9-B00F-CA0EE89E747F}" destId="{A837E142-688D-4362-976D-E5D462D59972}" srcOrd="1" destOrd="0" presId="urn:microsoft.com/office/officeart/2005/8/layout/cycle4"/>
    <dgm:cxn modelId="{DDCA50E5-08D9-40B9-9415-46AB34074256}" type="presParOf" srcId="{59B139B8-FCCB-4162-A927-8E9440257771}" destId="{74073BD1-BD6E-4E37-AA9B-1A6FB9472EBD}" srcOrd="3" destOrd="0" presId="urn:microsoft.com/office/officeart/2005/8/layout/cycle4"/>
    <dgm:cxn modelId="{0E6F3D54-C7EF-4A7C-B959-2D3042AD91BA}" type="presParOf" srcId="{74073BD1-BD6E-4E37-AA9B-1A6FB9472EBD}" destId="{3DCF0BB2-DA0E-4E1B-B3C0-B11B97393F2D}" srcOrd="0" destOrd="0" presId="urn:microsoft.com/office/officeart/2005/8/layout/cycle4"/>
    <dgm:cxn modelId="{CA409ACC-3B3C-474E-8EC6-127AA1325AF6}" type="presParOf" srcId="{74073BD1-BD6E-4E37-AA9B-1A6FB9472EBD}" destId="{D943FC3D-FBC2-47AE-AAFD-26CE44188DCA}" srcOrd="1" destOrd="0" presId="urn:microsoft.com/office/officeart/2005/8/layout/cycle4"/>
    <dgm:cxn modelId="{5445C802-C709-4869-8CD5-A3DC34C0CF9E}" type="presParOf" srcId="{59B139B8-FCCB-4162-A927-8E9440257771}" destId="{DE996C8B-961A-4AB1-AECC-9EDD7441FA6D}" srcOrd="4" destOrd="0" presId="urn:microsoft.com/office/officeart/2005/8/layout/cycle4"/>
    <dgm:cxn modelId="{0F1BEB41-66EA-4BD7-B5BA-A0DDF82DEF75}" type="presParOf" srcId="{D1D2F81C-EF70-45FB-B404-756C1E15CA1D}" destId="{DA39A117-E28E-4242-90D1-12573AFF8638}" srcOrd="1" destOrd="0" presId="urn:microsoft.com/office/officeart/2005/8/layout/cycle4"/>
    <dgm:cxn modelId="{FB035E6D-85DA-4784-9B04-D22C6FDA56B1}" type="presParOf" srcId="{DA39A117-E28E-4242-90D1-12573AFF8638}" destId="{CAA842EB-12FF-4A03-B56E-BF845BA876DE}" srcOrd="0" destOrd="0" presId="urn:microsoft.com/office/officeart/2005/8/layout/cycle4"/>
    <dgm:cxn modelId="{E9EBE2C6-9AAD-488B-A373-22392AB86938}" type="presParOf" srcId="{DA39A117-E28E-4242-90D1-12573AFF8638}" destId="{FB2E2E75-FC2F-4ED4-891D-A3281EAB57F6}" srcOrd="1" destOrd="0" presId="urn:microsoft.com/office/officeart/2005/8/layout/cycle4"/>
    <dgm:cxn modelId="{BE593F35-A166-4B41-A658-E2ACD3D23AEE}" type="presParOf" srcId="{DA39A117-E28E-4242-90D1-12573AFF8638}" destId="{26627276-4801-4995-A83E-DDD0ECC85401}" srcOrd="2" destOrd="0" presId="urn:microsoft.com/office/officeart/2005/8/layout/cycle4"/>
    <dgm:cxn modelId="{39668E9E-77A3-454F-824A-8C648636F443}" type="presParOf" srcId="{DA39A117-E28E-4242-90D1-12573AFF8638}" destId="{03239F1C-8CA8-4E01-B165-1C80736E1AC7}" srcOrd="3" destOrd="0" presId="urn:microsoft.com/office/officeart/2005/8/layout/cycle4"/>
    <dgm:cxn modelId="{ADD8C49F-801F-4BB0-A6D1-C542192AA81C}" type="presParOf" srcId="{DA39A117-E28E-4242-90D1-12573AFF8638}" destId="{80C0BAE5-8276-4AB0-9B39-73E616C32465}" srcOrd="4" destOrd="0" presId="urn:microsoft.com/office/officeart/2005/8/layout/cycle4"/>
    <dgm:cxn modelId="{FB7A30CE-2CB8-4C85-9D45-A8D17869EE4A}" type="presParOf" srcId="{D1D2F81C-EF70-45FB-B404-756C1E15CA1D}" destId="{7D9EC4DE-25E0-4C3D-B453-2B4B76ACA6DD}" srcOrd="2" destOrd="0" presId="urn:microsoft.com/office/officeart/2005/8/layout/cycle4"/>
    <dgm:cxn modelId="{E9AB29F4-2125-41BE-85BD-3D591BAD41B2}" type="presParOf" srcId="{D1D2F81C-EF70-45FB-B404-756C1E15CA1D}" destId="{314D8A96-DC00-47AC-9E90-0461D70CEEE2}" srcOrd="3" destOrd="0" presId="urn:microsoft.com/office/officeart/2005/8/layout/cycle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AAC5A27-1456-40F1-8FD4-8ABDE3EEFF49}">
      <dsp:nvSpPr>
        <dsp:cNvPr id="0" name=""/>
        <dsp:cNvSpPr/>
      </dsp:nvSpPr>
      <dsp:spPr>
        <a:xfrm>
          <a:off x="2460449" y="1650064"/>
          <a:ext cx="91440" cy="413016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75269"/>
              </a:lnTo>
              <a:lnTo>
                <a:pt x="76417" y="375269"/>
              </a:lnTo>
            </a:path>
          </a:pathLst>
        </a:custGeom>
        <a:noFill/>
        <a:ln w="25400" cap="flat" cmpd="sng" algn="ctr">
          <a:solidFill>
            <a:srgbClr val="4F81BD">
              <a:shade val="8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649C9B6-7E66-41AC-B415-7C9EE88A3065}">
      <dsp:nvSpPr>
        <dsp:cNvPr id="0" name=""/>
        <dsp:cNvSpPr/>
      </dsp:nvSpPr>
      <dsp:spPr>
        <a:xfrm>
          <a:off x="1116118" y="1650064"/>
          <a:ext cx="1390050" cy="724559"/>
        </a:xfrm>
        <a:custGeom>
          <a:avLst/>
          <a:gdLst/>
          <a:ahLst/>
          <a:cxnLst/>
          <a:rect l="0" t="0" r="0" b="0"/>
          <a:pathLst>
            <a:path>
              <a:moveTo>
                <a:pt x="1263011" y="0"/>
              </a:moveTo>
              <a:lnTo>
                <a:pt x="1263011" y="570658"/>
              </a:lnTo>
              <a:lnTo>
                <a:pt x="0" y="570658"/>
              </a:lnTo>
              <a:lnTo>
                <a:pt x="0" y="658340"/>
              </a:lnTo>
            </a:path>
          </a:pathLst>
        </a:custGeom>
        <a:noFill/>
        <a:ln w="25400" cap="flat" cmpd="sng" algn="ctr">
          <a:solidFill>
            <a:srgbClr val="FF0000"/>
          </a:solidFill>
          <a:prstDash val="dash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1283447-DF32-4094-B284-10A71C2DF14B}">
      <dsp:nvSpPr>
        <dsp:cNvPr id="0" name=""/>
        <dsp:cNvSpPr/>
      </dsp:nvSpPr>
      <dsp:spPr>
        <a:xfrm>
          <a:off x="1843793" y="3264954"/>
          <a:ext cx="1235455" cy="186923"/>
        </a:xfrm>
        <a:custGeom>
          <a:avLst/>
          <a:gdLst/>
          <a:ahLst/>
          <a:cxnLst/>
          <a:rect l="0" t="0" r="0" b="0"/>
          <a:pathLst>
            <a:path>
              <a:moveTo>
                <a:pt x="1122544" y="0"/>
              </a:moveTo>
              <a:lnTo>
                <a:pt x="1122544" y="82157"/>
              </a:lnTo>
              <a:lnTo>
                <a:pt x="0" y="82157"/>
              </a:lnTo>
              <a:lnTo>
                <a:pt x="0" y="169839"/>
              </a:lnTo>
            </a:path>
          </a:pathLst>
        </a:custGeom>
        <a:noFill/>
        <a:ln w="25400" cap="flat" cmpd="sng" algn="ctr">
          <a:solidFill>
            <a:srgbClr val="4F81BD">
              <a:shade val="8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A7C5716-570F-4F09-B267-77CCAD3F9800}">
      <dsp:nvSpPr>
        <dsp:cNvPr id="0" name=""/>
        <dsp:cNvSpPr/>
      </dsp:nvSpPr>
      <dsp:spPr>
        <a:xfrm>
          <a:off x="2588232" y="3879056"/>
          <a:ext cx="137859" cy="30106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73550"/>
              </a:lnTo>
              <a:lnTo>
                <a:pt x="125259" y="273550"/>
              </a:lnTo>
            </a:path>
          </a:pathLst>
        </a:custGeom>
        <a:noFill/>
        <a:ln w="25400" cap="flat" cmpd="sng" algn="ctr">
          <a:solidFill>
            <a:srgbClr val="4F81BD">
              <a:shade val="8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612D5BE-A220-497A-A6F3-33B7CD9ED0F4}">
      <dsp:nvSpPr>
        <dsp:cNvPr id="0" name=""/>
        <dsp:cNvSpPr/>
      </dsp:nvSpPr>
      <dsp:spPr>
        <a:xfrm>
          <a:off x="2955856" y="3264954"/>
          <a:ext cx="123393" cy="186923"/>
        </a:xfrm>
        <a:custGeom>
          <a:avLst/>
          <a:gdLst/>
          <a:ahLst/>
          <a:cxnLst/>
          <a:rect l="0" t="0" r="0" b="0"/>
          <a:pathLst>
            <a:path>
              <a:moveTo>
                <a:pt x="112115" y="0"/>
              </a:moveTo>
              <a:lnTo>
                <a:pt x="112115" y="82157"/>
              </a:lnTo>
              <a:lnTo>
                <a:pt x="0" y="82157"/>
              </a:lnTo>
              <a:lnTo>
                <a:pt x="0" y="169839"/>
              </a:lnTo>
            </a:path>
          </a:pathLst>
        </a:custGeom>
        <a:noFill/>
        <a:ln w="25400" cap="flat" cmpd="sng" algn="ctr">
          <a:solidFill>
            <a:srgbClr val="4F81BD">
              <a:shade val="8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D2C13D4-8126-43E7-B2C3-3B890AC44C1A}">
      <dsp:nvSpPr>
        <dsp:cNvPr id="0" name=""/>
        <dsp:cNvSpPr/>
      </dsp:nvSpPr>
      <dsp:spPr>
        <a:xfrm>
          <a:off x="4245218" y="4343889"/>
          <a:ext cx="91440" cy="422767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84130"/>
              </a:lnTo>
              <a:lnTo>
                <a:pt x="121861" y="384130"/>
              </a:lnTo>
            </a:path>
          </a:pathLst>
        </a:custGeom>
        <a:noFill/>
        <a:ln w="25400" cap="flat" cmpd="sng" algn="ctr">
          <a:solidFill>
            <a:srgbClr val="4F81BD">
              <a:shade val="8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B4B5F1E-3A7C-49A2-9F28-E125D88BFCB0}">
      <dsp:nvSpPr>
        <dsp:cNvPr id="0" name=""/>
        <dsp:cNvSpPr/>
      </dsp:nvSpPr>
      <dsp:spPr>
        <a:xfrm>
          <a:off x="3079249" y="3264954"/>
          <a:ext cx="1211688" cy="18692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82157"/>
              </a:lnTo>
              <a:lnTo>
                <a:pt x="1100950" y="82157"/>
              </a:lnTo>
              <a:lnTo>
                <a:pt x="1100950" y="169839"/>
              </a:lnTo>
            </a:path>
          </a:pathLst>
        </a:custGeom>
        <a:noFill/>
        <a:ln w="25400" cap="flat" cmpd="sng" algn="ctr">
          <a:solidFill>
            <a:srgbClr val="4F81BD">
              <a:shade val="8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FF12203-EF72-4754-B138-F309ABB5A7C0}">
      <dsp:nvSpPr>
        <dsp:cNvPr id="0" name=""/>
        <dsp:cNvSpPr/>
      </dsp:nvSpPr>
      <dsp:spPr>
        <a:xfrm>
          <a:off x="2506169" y="1650064"/>
          <a:ext cx="573079" cy="84186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77242"/>
              </a:lnTo>
              <a:lnTo>
                <a:pt x="520704" y="677242"/>
              </a:lnTo>
              <a:lnTo>
                <a:pt x="520704" y="764923"/>
              </a:lnTo>
            </a:path>
          </a:pathLst>
        </a:custGeom>
        <a:noFill/>
        <a:ln w="25400" cap="flat" cmpd="sng" algn="ctr">
          <a:solidFill>
            <a:srgbClr val="4F81BD">
              <a:shade val="8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6209A8D-02D6-4828-A6DF-B743133C1932}">
      <dsp:nvSpPr>
        <dsp:cNvPr id="0" name=""/>
        <dsp:cNvSpPr/>
      </dsp:nvSpPr>
      <dsp:spPr>
        <a:xfrm>
          <a:off x="2397732" y="681292"/>
          <a:ext cx="91440" cy="202753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96541"/>
              </a:lnTo>
              <a:lnTo>
                <a:pt x="102704" y="96541"/>
              </a:lnTo>
              <a:lnTo>
                <a:pt x="102704" y="184223"/>
              </a:lnTo>
            </a:path>
          </a:pathLst>
        </a:custGeom>
        <a:noFill/>
        <a:ln w="25400" cap="flat" cmpd="sng" algn="ctr">
          <a:solidFill>
            <a:scrgbClr r="0" g="0" b="0"/>
          </a:solidFill>
          <a:prstDash val="solid"/>
          <a:headEnd type="triangle"/>
          <a:tailEnd type="triangle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350F804-28B2-420F-948B-E674FBBB4AEC}">
      <dsp:nvSpPr>
        <dsp:cNvPr id="0" name=""/>
        <dsp:cNvSpPr/>
      </dsp:nvSpPr>
      <dsp:spPr>
        <a:xfrm>
          <a:off x="1718792" y="1027"/>
          <a:ext cx="1449321" cy="680265"/>
        </a:xfrm>
        <a:prstGeom prst="rect">
          <a:avLst/>
        </a:prstGeom>
        <a:gradFill rotWithShape="0">
          <a:gsLst>
            <a:gs pos="0">
              <a:srgbClr val="4F81BD">
                <a:hueOff val="0"/>
                <a:satOff val="0"/>
                <a:lumOff val="0"/>
                <a:alphaOff val="0"/>
                <a:tint val="50000"/>
                <a:satMod val="300000"/>
              </a:srgbClr>
            </a:gs>
            <a:gs pos="35000">
              <a:srgbClr val="4F81BD">
                <a:hueOff val="0"/>
                <a:satOff val="0"/>
                <a:lumOff val="0"/>
                <a:alphaOff val="0"/>
                <a:tint val="37000"/>
                <a:satMod val="300000"/>
              </a:srgbClr>
            </a:gs>
            <a:gs pos="100000">
              <a:srgbClr val="4F81BD">
                <a:hueOff val="0"/>
                <a:satOff val="0"/>
                <a:lumOff val="0"/>
                <a:alphaOff val="0"/>
                <a:tint val="15000"/>
                <a:satMod val="350000"/>
              </a:srgb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b="1" kern="1200">
              <a:solidFill>
                <a:sysClr val="windowText" lastClr="000000"/>
              </a:solidFill>
              <a:latin typeface="Calibri"/>
              <a:ea typeface="+mn-ea"/>
              <a:cs typeface="+mn-cs"/>
            </a:rPr>
            <a:t>Chelan County Public Hospital District #2</a:t>
          </a:r>
        </a:p>
      </dsp:txBody>
      <dsp:txXfrm>
        <a:off x="1718792" y="1027"/>
        <a:ext cx="1449321" cy="680265"/>
      </dsp:txXfrm>
    </dsp:sp>
    <dsp:sp modelId="{C3EC295F-75A6-4369-87AF-5E56E2DF5162}">
      <dsp:nvSpPr>
        <dsp:cNvPr id="0" name=""/>
        <dsp:cNvSpPr/>
      </dsp:nvSpPr>
      <dsp:spPr>
        <a:xfrm>
          <a:off x="2046639" y="884046"/>
          <a:ext cx="919060" cy="766018"/>
        </a:xfrm>
        <a:prstGeom prst="rect">
          <a:avLst/>
        </a:prstGeom>
        <a:gradFill rotWithShape="0">
          <a:gsLst>
            <a:gs pos="0">
              <a:srgbClr val="4F81BD">
                <a:hueOff val="0"/>
                <a:satOff val="0"/>
                <a:lumOff val="0"/>
                <a:alphaOff val="0"/>
                <a:tint val="50000"/>
                <a:satMod val="300000"/>
              </a:srgbClr>
            </a:gs>
            <a:gs pos="35000">
              <a:srgbClr val="4F81BD">
                <a:hueOff val="0"/>
                <a:satOff val="0"/>
                <a:lumOff val="0"/>
                <a:alphaOff val="0"/>
                <a:tint val="37000"/>
                <a:satMod val="300000"/>
              </a:srgbClr>
            </a:gs>
            <a:gs pos="100000">
              <a:srgbClr val="4F81BD">
                <a:hueOff val="0"/>
                <a:satOff val="0"/>
                <a:lumOff val="0"/>
                <a:alphaOff val="0"/>
                <a:tint val="15000"/>
                <a:satMod val="350000"/>
              </a:srgb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080" tIns="5080" rIns="5080" bIns="508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800" kern="1200" dirty="0">
              <a:solidFill>
                <a:sysClr val="windowText" lastClr="000000"/>
              </a:solidFill>
              <a:latin typeface="Calibri"/>
              <a:ea typeface="+mn-ea"/>
              <a:cs typeface="+mn-cs"/>
            </a:rPr>
            <a:t>LCCHC</a:t>
          </a:r>
        </a:p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1" kern="1200" dirty="0">
              <a:solidFill>
                <a:sysClr val="windowText" lastClr="000000"/>
              </a:solidFill>
              <a:latin typeface="Calibri"/>
              <a:ea typeface="+mn-ea"/>
              <a:cs typeface="+mn-cs"/>
            </a:rPr>
            <a:t>Kevin Abel</a:t>
          </a:r>
        </a:p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800" b="1" kern="1200" dirty="0">
              <a:solidFill>
                <a:sysClr val="windowText" lastClr="000000"/>
              </a:solidFill>
              <a:latin typeface="Calibri"/>
              <a:ea typeface="+mn-ea"/>
              <a:cs typeface="+mn-cs"/>
            </a:rPr>
            <a:t>CEO</a:t>
          </a:r>
        </a:p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600" kern="1200" dirty="0">
              <a:solidFill>
                <a:sysClr val="windowText" lastClr="000000"/>
              </a:solidFill>
              <a:latin typeface="Calibri"/>
              <a:ea typeface="+mn-ea"/>
              <a:cs typeface="+mn-cs"/>
            </a:rPr>
            <a:t>DD-25%  CD-10%</a:t>
          </a:r>
        </a:p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600" kern="1200" dirty="0">
              <a:solidFill>
                <a:sysClr val="windowText" lastClr="000000"/>
              </a:solidFill>
              <a:latin typeface="Calibri"/>
              <a:ea typeface="+mn-ea"/>
              <a:cs typeface="+mn-cs"/>
            </a:rPr>
            <a:t>Construction -10%</a:t>
          </a:r>
        </a:p>
      </dsp:txBody>
      <dsp:txXfrm>
        <a:off x="2046639" y="884046"/>
        <a:ext cx="919060" cy="766018"/>
      </dsp:txXfrm>
    </dsp:sp>
    <dsp:sp modelId="{A3E246AB-6268-4548-9F98-BFD50591CD62}">
      <dsp:nvSpPr>
        <dsp:cNvPr id="0" name=""/>
        <dsp:cNvSpPr/>
      </dsp:nvSpPr>
      <dsp:spPr>
        <a:xfrm>
          <a:off x="2360360" y="2491928"/>
          <a:ext cx="1437777" cy="773026"/>
        </a:xfrm>
        <a:prstGeom prst="rect">
          <a:avLst/>
        </a:prstGeom>
        <a:gradFill rotWithShape="0">
          <a:gsLst>
            <a:gs pos="0">
              <a:srgbClr val="4F81BD">
                <a:hueOff val="0"/>
                <a:satOff val="0"/>
                <a:lumOff val="0"/>
                <a:alphaOff val="0"/>
                <a:tint val="50000"/>
                <a:satMod val="300000"/>
              </a:srgbClr>
            </a:gs>
            <a:gs pos="35000">
              <a:srgbClr val="4F81BD">
                <a:hueOff val="0"/>
                <a:satOff val="0"/>
                <a:lumOff val="0"/>
                <a:alphaOff val="0"/>
                <a:tint val="37000"/>
                <a:satMod val="300000"/>
              </a:srgbClr>
            </a:gs>
            <a:gs pos="100000">
              <a:srgbClr val="4F81BD">
                <a:hueOff val="0"/>
                <a:satOff val="0"/>
                <a:lumOff val="0"/>
                <a:alphaOff val="0"/>
                <a:tint val="15000"/>
                <a:satMod val="350000"/>
              </a:srgb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1" kern="1200" dirty="0">
              <a:solidFill>
                <a:sysClr val="windowText" lastClr="000000"/>
              </a:solidFill>
              <a:latin typeface="Calibri"/>
              <a:ea typeface="+mn-ea"/>
              <a:cs typeface="+mn-cs"/>
            </a:rPr>
            <a:t>Barry Leahy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800" b="1" kern="1200" dirty="0">
              <a:solidFill>
                <a:sysClr val="windowText" lastClr="000000"/>
              </a:solidFill>
              <a:latin typeface="Calibri"/>
              <a:ea typeface="+mn-ea"/>
              <a:cs typeface="+mn-cs"/>
            </a:rPr>
            <a:t>Owner Rep/PM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600" kern="1200" dirty="0">
              <a:solidFill>
                <a:sysClr val="windowText" lastClr="000000"/>
              </a:solidFill>
              <a:latin typeface="Calibri"/>
              <a:ea typeface="+mn-ea"/>
              <a:cs typeface="+mn-cs"/>
            </a:rPr>
            <a:t>SD- 50% DD-80% CD-80%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600" kern="1200" dirty="0">
              <a:solidFill>
                <a:sysClr val="windowText" lastClr="000000"/>
              </a:solidFill>
              <a:latin typeface="Calibri"/>
              <a:ea typeface="+mn-ea"/>
              <a:cs typeface="+mn-cs"/>
            </a:rPr>
            <a:t>Construction 80%</a:t>
          </a:r>
        </a:p>
      </dsp:txBody>
      <dsp:txXfrm>
        <a:off x="2360360" y="2491928"/>
        <a:ext cx="1437777" cy="773026"/>
      </dsp:txXfrm>
    </dsp:sp>
    <dsp:sp modelId="{AC56D321-BAA4-4714-9723-E60037649CFC}">
      <dsp:nvSpPr>
        <dsp:cNvPr id="0" name=""/>
        <dsp:cNvSpPr/>
      </dsp:nvSpPr>
      <dsp:spPr>
        <a:xfrm>
          <a:off x="3831408" y="3451877"/>
          <a:ext cx="919060" cy="892012"/>
        </a:xfrm>
        <a:prstGeom prst="rect">
          <a:avLst/>
        </a:prstGeom>
        <a:gradFill rotWithShape="0">
          <a:gsLst>
            <a:gs pos="0">
              <a:srgbClr val="4F81BD">
                <a:hueOff val="0"/>
                <a:satOff val="0"/>
                <a:lumOff val="0"/>
                <a:alphaOff val="0"/>
                <a:tint val="50000"/>
                <a:satMod val="300000"/>
              </a:srgbClr>
            </a:gs>
            <a:gs pos="35000">
              <a:srgbClr val="4F81BD">
                <a:hueOff val="0"/>
                <a:satOff val="0"/>
                <a:lumOff val="0"/>
                <a:alphaOff val="0"/>
                <a:tint val="37000"/>
                <a:satMod val="300000"/>
              </a:srgbClr>
            </a:gs>
            <a:gs pos="100000">
              <a:srgbClr val="4F81BD">
                <a:hueOff val="0"/>
                <a:satOff val="0"/>
                <a:lumOff val="0"/>
                <a:alphaOff val="0"/>
                <a:tint val="15000"/>
                <a:satMod val="350000"/>
              </a:srgb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200" kern="1200">
            <a:solidFill>
              <a:sysClr val="windowText" lastClr="000000"/>
            </a:solidFill>
            <a:latin typeface="Calibri"/>
            <a:ea typeface="+mn-ea"/>
            <a:cs typeface="+mn-cs"/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800" kern="1200">
              <a:solidFill>
                <a:sysClr val="windowText" lastClr="000000"/>
              </a:solidFill>
              <a:latin typeface="Calibri"/>
              <a:ea typeface="+mn-ea"/>
              <a:cs typeface="+mn-cs"/>
            </a:rPr>
            <a:t>Collins Woerman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800" b="1" kern="1200">
              <a:solidFill>
                <a:sysClr val="windowText" lastClr="000000"/>
              </a:solidFill>
              <a:latin typeface="Calibri"/>
              <a:ea typeface="+mn-ea"/>
              <a:cs typeface="+mn-cs"/>
            </a:rPr>
            <a:t>AOR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600" b="0" kern="1200">
              <a:solidFill>
                <a:sysClr val="windowText" lastClr="000000"/>
              </a:solidFill>
              <a:latin typeface="Calibri"/>
              <a:ea typeface="+mn-ea"/>
              <a:cs typeface="+mn-cs"/>
            </a:rPr>
            <a:t>[see % allocations below]</a:t>
          </a:r>
          <a:r>
            <a:rPr lang="en-US" sz="600" b="1" kern="1200">
              <a:solidFill>
                <a:sysClr val="windowText" lastClr="000000"/>
              </a:solidFill>
              <a:latin typeface="Calibri"/>
              <a:ea typeface="+mn-ea"/>
              <a:cs typeface="+mn-cs"/>
            </a:rPr>
            <a:t> </a:t>
          </a:r>
          <a:endParaRPr lang="en-US" sz="600" kern="1200">
            <a:solidFill>
              <a:sysClr val="windowText" lastClr="000000"/>
            </a:solidFill>
            <a:latin typeface="Calibri"/>
            <a:ea typeface="+mn-ea"/>
            <a:cs typeface="+mn-cs"/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800" kern="1200">
              <a:solidFill>
                <a:sysClr val="windowText" lastClr="000000"/>
              </a:solidFill>
              <a:latin typeface="Calibri"/>
              <a:ea typeface="+mn-ea"/>
              <a:cs typeface="+mn-cs"/>
            </a:rPr>
            <a:t>	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800" kern="1200">
            <a:solidFill>
              <a:sysClr val="windowText" lastClr="000000"/>
            </a:solidFill>
            <a:latin typeface="Calibri"/>
            <a:ea typeface="+mn-ea"/>
            <a:cs typeface="+mn-cs"/>
          </a:endParaRPr>
        </a:p>
      </dsp:txBody>
      <dsp:txXfrm>
        <a:off x="3831408" y="3451877"/>
        <a:ext cx="919060" cy="892012"/>
      </dsp:txXfrm>
    </dsp:sp>
    <dsp:sp modelId="{ECEAC48A-29F1-4999-9164-B4057E6F85DE}">
      <dsp:nvSpPr>
        <dsp:cNvPr id="0" name=""/>
        <dsp:cNvSpPr/>
      </dsp:nvSpPr>
      <dsp:spPr>
        <a:xfrm>
          <a:off x="4374738" y="4536892"/>
          <a:ext cx="919060" cy="459530"/>
        </a:xfrm>
        <a:prstGeom prst="rect">
          <a:avLst/>
        </a:prstGeom>
        <a:gradFill rotWithShape="0">
          <a:gsLst>
            <a:gs pos="0">
              <a:srgbClr val="4F81BD">
                <a:hueOff val="0"/>
                <a:satOff val="0"/>
                <a:lumOff val="0"/>
                <a:alphaOff val="0"/>
                <a:tint val="50000"/>
                <a:satMod val="300000"/>
              </a:srgbClr>
            </a:gs>
            <a:gs pos="35000">
              <a:srgbClr val="4F81BD">
                <a:hueOff val="0"/>
                <a:satOff val="0"/>
                <a:lumOff val="0"/>
                <a:alphaOff val="0"/>
                <a:tint val="37000"/>
                <a:satMod val="300000"/>
              </a:srgbClr>
            </a:gs>
            <a:gs pos="100000">
              <a:srgbClr val="4F81BD">
                <a:hueOff val="0"/>
                <a:satOff val="0"/>
                <a:lumOff val="0"/>
                <a:alphaOff val="0"/>
                <a:tint val="15000"/>
                <a:satMod val="350000"/>
              </a:srgb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080" tIns="5080" rIns="5080" bIns="508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800" kern="1200">
              <a:solidFill>
                <a:sysClr val="windowText" lastClr="000000"/>
              </a:solidFill>
              <a:latin typeface="Calibri"/>
              <a:ea typeface="+mn-ea"/>
              <a:cs typeface="+mn-cs"/>
            </a:rPr>
            <a:t>Design Consultants</a:t>
          </a:r>
        </a:p>
      </dsp:txBody>
      <dsp:txXfrm>
        <a:off x="4374738" y="4536892"/>
        <a:ext cx="919060" cy="459530"/>
      </dsp:txXfrm>
    </dsp:sp>
    <dsp:sp modelId="{854DDCB8-031D-45A5-8A79-6B7F4FEC4A24}">
      <dsp:nvSpPr>
        <dsp:cNvPr id="0" name=""/>
        <dsp:cNvSpPr/>
      </dsp:nvSpPr>
      <dsp:spPr>
        <a:xfrm>
          <a:off x="2496326" y="3451877"/>
          <a:ext cx="919060" cy="427179"/>
        </a:xfrm>
        <a:prstGeom prst="rect">
          <a:avLst/>
        </a:prstGeom>
        <a:gradFill rotWithShape="0">
          <a:gsLst>
            <a:gs pos="0">
              <a:srgbClr val="4F81BD">
                <a:hueOff val="0"/>
                <a:satOff val="0"/>
                <a:lumOff val="0"/>
                <a:alphaOff val="0"/>
                <a:tint val="50000"/>
                <a:satMod val="300000"/>
              </a:srgbClr>
            </a:gs>
            <a:gs pos="35000">
              <a:srgbClr val="4F81BD">
                <a:hueOff val="0"/>
                <a:satOff val="0"/>
                <a:lumOff val="0"/>
                <a:alphaOff val="0"/>
                <a:tint val="37000"/>
                <a:satMod val="300000"/>
              </a:srgbClr>
            </a:gs>
            <a:gs pos="100000">
              <a:srgbClr val="4F81BD">
                <a:hueOff val="0"/>
                <a:satOff val="0"/>
                <a:lumOff val="0"/>
                <a:alphaOff val="0"/>
                <a:tint val="15000"/>
                <a:satMod val="350000"/>
              </a:srgb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080" tIns="5080" rIns="5080" bIns="508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800" kern="1200">
              <a:solidFill>
                <a:sysClr val="windowText" lastClr="000000"/>
              </a:solidFill>
              <a:latin typeface="Calibri"/>
              <a:ea typeface="+mn-ea"/>
              <a:cs typeface="+mn-cs"/>
            </a:rPr>
            <a:t>GC/CM </a:t>
          </a:r>
        </a:p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800" kern="1200">
              <a:solidFill>
                <a:sysClr val="windowText" lastClr="000000"/>
              </a:solidFill>
              <a:latin typeface="Calibri"/>
              <a:ea typeface="+mn-ea"/>
              <a:cs typeface="+mn-cs"/>
            </a:rPr>
            <a:t>TBD</a:t>
          </a:r>
        </a:p>
      </dsp:txBody>
      <dsp:txXfrm>
        <a:off x="2496326" y="3451877"/>
        <a:ext cx="919060" cy="427179"/>
      </dsp:txXfrm>
    </dsp:sp>
    <dsp:sp modelId="{38A3BC8B-D17F-4898-B12A-2603AD3AA91B}">
      <dsp:nvSpPr>
        <dsp:cNvPr id="0" name=""/>
        <dsp:cNvSpPr/>
      </dsp:nvSpPr>
      <dsp:spPr>
        <a:xfrm>
          <a:off x="2726091" y="4072059"/>
          <a:ext cx="899612" cy="216126"/>
        </a:xfrm>
        <a:prstGeom prst="rect">
          <a:avLst/>
        </a:prstGeom>
        <a:gradFill rotWithShape="0">
          <a:gsLst>
            <a:gs pos="0">
              <a:srgbClr val="4F81BD">
                <a:hueOff val="0"/>
                <a:satOff val="0"/>
                <a:lumOff val="0"/>
                <a:alphaOff val="0"/>
                <a:tint val="50000"/>
                <a:satMod val="300000"/>
              </a:srgbClr>
            </a:gs>
            <a:gs pos="35000">
              <a:srgbClr val="4F81BD">
                <a:hueOff val="0"/>
                <a:satOff val="0"/>
                <a:lumOff val="0"/>
                <a:alphaOff val="0"/>
                <a:tint val="37000"/>
                <a:satMod val="300000"/>
              </a:srgbClr>
            </a:gs>
            <a:gs pos="100000">
              <a:srgbClr val="4F81BD">
                <a:hueOff val="0"/>
                <a:satOff val="0"/>
                <a:lumOff val="0"/>
                <a:alphaOff val="0"/>
                <a:tint val="15000"/>
                <a:satMod val="350000"/>
              </a:srgb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080" tIns="5080" rIns="5080" bIns="508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800" kern="1200">
              <a:solidFill>
                <a:sysClr val="windowText" lastClr="000000"/>
              </a:solidFill>
              <a:latin typeface="Calibri"/>
              <a:ea typeface="+mn-ea"/>
              <a:cs typeface="+mn-cs"/>
            </a:rPr>
            <a:t>Subcontractors</a:t>
          </a:r>
        </a:p>
      </dsp:txBody>
      <dsp:txXfrm>
        <a:off x="2726091" y="4072059"/>
        <a:ext cx="899612" cy="216126"/>
      </dsp:txXfrm>
    </dsp:sp>
    <dsp:sp modelId="{17656444-E219-46F4-98D9-0A9C2F47575A}">
      <dsp:nvSpPr>
        <dsp:cNvPr id="0" name=""/>
        <dsp:cNvSpPr/>
      </dsp:nvSpPr>
      <dsp:spPr>
        <a:xfrm>
          <a:off x="1384263" y="3451877"/>
          <a:ext cx="919060" cy="459530"/>
        </a:xfrm>
        <a:prstGeom prst="rect">
          <a:avLst/>
        </a:prstGeom>
        <a:gradFill rotWithShape="0">
          <a:gsLst>
            <a:gs pos="0">
              <a:srgbClr val="4F81BD">
                <a:hueOff val="0"/>
                <a:satOff val="0"/>
                <a:lumOff val="0"/>
                <a:alphaOff val="0"/>
                <a:tint val="50000"/>
                <a:satMod val="300000"/>
              </a:srgbClr>
            </a:gs>
            <a:gs pos="35000">
              <a:srgbClr val="4F81BD">
                <a:hueOff val="0"/>
                <a:satOff val="0"/>
                <a:lumOff val="0"/>
                <a:alphaOff val="0"/>
                <a:tint val="37000"/>
                <a:satMod val="300000"/>
              </a:srgbClr>
            </a:gs>
            <a:gs pos="100000">
              <a:srgbClr val="4F81BD">
                <a:hueOff val="0"/>
                <a:satOff val="0"/>
                <a:lumOff val="0"/>
                <a:alphaOff val="0"/>
                <a:tint val="15000"/>
                <a:satMod val="350000"/>
              </a:srgb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080" tIns="5080" rIns="5080" bIns="508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800" kern="1200">
              <a:solidFill>
                <a:sysClr val="windowText" lastClr="000000"/>
              </a:solidFill>
              <a:latin typeface="Calibri"/>
              <a:ea typeface="+mn-ea"/>
              <a:cs typeface="+mn-cs"/>
            </a:rPr>
            <a:t>Owner Consultants</a:t>
          </a:r>
        </a:p>
      </dsp:txBody>
      <dsp:txXfrm>
        <a:off x="1384263" y="3451877"/>
        <a:ext cx="919060" cy="459530"/>
      </dsp:txXfrm>
    </dsp:sp>
    <dsp:sp modelId="{8A52DA18-82E6-471F-82F0-A105B23EF39C}">
      <dsp:nvSpPr>
        <dsp:cNvPr id="0" name=""/>
        <dsp:cNvSpPr/>
      </dsp:nvSpPr>
      <dsp:spPr>
        <a:xfrm>
          <a:off x="595057" y="2374624"/>
          <a:ext cx="1042122" cy="822356"/>
        </a:xfrm>
        <a:prstGeom prst="rect">
          <a:avLst/>
        </a:prstGeom>
        <a:gradFill rotWithShape="0">
          <a:gsLst>
            <a:gs pos="0">
              <a:srgbClr val="4F81BD">
                <a:hueOff val="0"/>
                <a:satOff val="0"/>
                <a:lumOff val="0"/>
                <a:alphaOff val="0"/>
                <a:tint val="50000"/>
                <a:satMod val="300000"/>
              </a:srgbClr>
            </a:gs>
            <a:gs pos="35000">
              <a:srgbClr val="4F81BD">
                <a:hueOff val="0"/>
                <a:satOff val="0"/>
                <a:lumOff val="0"/>
                <a:alphaOff val="0"/>
                <a:tint val="37000"/>
                <a:satMod val="300000"/>
              </a:srgbClr>
            </a:gs>
            <a:gs pos="100000">
              <a:srgbClr val="4F81BD">
                <a:hueOff val="0"/>
                <a:satOff val="0"/>
                <a:lumOff val="0"/>
                <a:alphaOff val="0"/>
                <a:tint val="15000"/>
                <a:satMod val="350000"/>
              </a:srgb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080" tIns="5080" rIns="5080" bIns="508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800" kern="1200">
              <a:solidFill>
                <a:sysClr val="windowText" lastClr="000000"/>
              </a:solidFill>
              <a:latin typeface="Calibri"/>
              <a:ea typeface="+mn-ea"/>
              <a:cs typeface="+mn-cs"/>
            </a:rPr>
            <a:t>DBPM</a:t>
          </a:r>
        </a:p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800" b="1" kern="1200">
              <a:solidFill>
                <a:sysClr val="windowText" lastClr="000000"/>
              </a:solidFill>
              <a:latin typeface="Calibri"/>
              <a:ea typeface="+mn-ea"/>
              <a:cs typeface="+mn-cs"/>
            </a:rPr>
            <a:t>Dick Bratton</a:t>
          </a:r>
        </a:p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600" b="1" kern="1200">
              <a:solidFill>
                <a:sysClr val="windowText" lastClr="000000"/>
              </a:solidFill>
              <a:latin typeface="Calibri"/>
              <a:ea typeface="+mn-ea"/>
              <a:cs typeface="+mn-cs"/>
            </a:rPr>
            <a:t>GC/CM Consultant</a:t>
          </a:r>
        </a:p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600" kern="1200">
              <a:solidFill>
                <a:sysClr val="windowText" lastClr="000000"/>
              </a:solidFill>
              <a:latin typeface="Calibri"/>
              <a:ea typeface="+mn-ea"/>
              <a:cs typeface="+mn-cs"/>
            </a:rPr>
            <a:t>GC/CM Select 50%</a:t>
          </a:r>
        </a:p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600" kern="1200">
              <a:solidFill>
                <a:sysClr val="windowText" lastClr="000000"/>
              </a:solidFill>
              <a:latin typeface="Calibri"/>
              <a:ea typeface="+mn-ea"/>
              <a:cs typeface="+mn-cs"/>
            </a:rPr>
            <a:t>DD-10% CD-10%</a:t>
          </a:r>
        </a:p>
      </dsp:txBody>
      <dsp:txXfrm>
        <a:off x="595057" y="2374624"/>
        <a:ext cx="1042122" cy="822356"/>
      </dsp:txXfrm>
    </dsp:sp>
    <dsp:sp modelId="{A8906F91-9BAF-46FD-A1F9-49DB40D7ED55}">
      <dsp:nvSpPr>
        <dsp:cNvPr id="0" name=""/>
        <dsp:cNvSpPr/>
      </dsp:nvSpPr>
      <dsp:spPr>
        <a:xfrm>
          <a:off x="2539954" y="1833316"/>
          <a:ext cx="919060" cy="459530"/>
        </a:xfrm>
        <a:prstGeom prst="rect">
          <a:avLst/>
        </a:prstGeom>
        <a:gradFill rotWithShape="0">
          <a:gsLst>
            <a:gs pos="0">
              <a:srgbClr val="4F81BD">
                <a:hueOff val="0"/>
                <a:satOff val="0"/>
                <a:lumOff val="0"/>
                <a:alphaOff val="0"/>
                <a:tint val="50000"/>
                <a:satMod val="300000"/>
              </a:srgbClr>
            </a:gs>
            <a:gs pos="35000">
              <a:srgbClr val="4F81BD">
                <a:hueOff val="0"/>
                <a:satOff val="0"/>
                <a:lumOff val="0"/>
                <a:alphaOff val="0"/>
                <a:tint val="37000"/>
                <a:satMod val="300000"/>
              </a:srgbClr>
            </a:gs>
            <a:gs pos="100000">
              <a:srgbClr val="4F81BD">
                <a:hueOff val="0"/>
                <a:satOff val="0"/>
                <a:lumOff val="0"/>
                <a:alphaOff val="0"/>
                <a:tint val="15000"/>
                <a:satMod val="350000"/>
              </a:srgb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080" tIns="5080" rIns="5080" bIns="508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800" kern="1200">
              <a:solidFill>
                <a:sysClr val="windowText" lastClr="000000"/>
              </a:solidFill>
              <a:latin typeface="Calibri"/>
              <a:ea typeface="+mn-ea"/>
              <a:cs typeface="+mn-cs"/>
            </a:rPr>
            <a:t>Perkins Coie</a:t>
          </a:r>
        </a:p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800" b="1" kern="1200">
              <a:solidFill>
                <a:sysClr val="windowText" lastClr="000000"/>
              </a:solidFill>
              <a:latin typeface="Calibri"/>
              <a:ea typeface="+mn-ea"/>
              <a:cs typeface="+mn-cs"/>
            </a:rPr>
            <a:t>Counsel</a:t>
          </a:r>
        </a:p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800" b="1" kern="1200">
              <a:solidFill>
                <a:sysClr val="windowText" lastClr="000000"/>
              </a:solidFill>
              <a:latin typeface="Calibri"/>
              <a:ea typeface="+mn-ea"/>
              <a:cs typeface="+mn-cs"/>
            </a:rPr>
            <a:t>Graehm Wallace</a:t>
          </a:r>
        </a:p>
      </dsp:txBody>
      <dsp:txXfrm>
        <a:off x="2539954" y="1833316"/>
        <a:ext cx="919060" cy="45953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69CFA5F-DF89-4FD0-8269-0664F7D48060}">
      <dsp:nvSpPr>
        <dsp:cNvPr id="0" name=""/>
        <dsp:cNvSpPr/>
      </dsp:nvSpPr>
      <dsp:spPr>
        <a:xfrm rot="19863685">
          <a:off x="4622913" y="3047058"/>
          <a:ext cx="2124847" cy="1806041"/>
        </a:xfrm>
        <a:prstGeom prst="roundRect">
          <a:avLst>
            <a:gd name="adj" fmla="val 10000"/>
          </a:avLst>
        </a:prstGeom>
        <a:solidFill>
          <a:schemeClr val="dk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8100" tIns="38100" rIns="38100" bIns="38100" numCol="1" spcCol="1270" anchor="t" anchorCtr="0">
          <a:noAutofit/>
        </a:bodyPr>
        <a:lstStyle/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000" kern="1200" dirty="0" smtClean="0"/>
            <a:t>Manage Design</a:t>
          </a:r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000" kern="1200" dirty="0" smtClean="0"/>
            <a:t>Minimize RFIs</a:t>
          </a:r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000" kern="1200" dirty="0" smtClean="0"/>
            <a:t>Review COs</a:t>
          </a:r>
          <a:endParaRPr lang="en-US" sz="1000" kern="1200" dirty="0"/>
        </a:p>
        <a:p>
          <a:pPr marL="57150" lvl="1" indent="-57150" algn="l" defTabSz="466725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050" kern="1200" dirty="0" smtClean="0"/>
            <a:t>MEPS Control</a:t>
          </a:r>
        </a:p>
        <a:p>
          <a:pPr marL="57150" lvl="1" indent="-57150" algn="l" defTabSz="466725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050" kern="1200" dirty="0" smtClean="0"/>
            <a:t>Conformed Coordinated Design</a:t>
          </a:r>
          <a:endParaRPr lang="en-US" sz="1050" kern="1200" dirty="0"/>
        </a:p>
        <a:p>
          <a:pPr marL="57150" lvl="1" indent="-57150" algn="l" defTabSz="466725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050" kern="1200" dirty="0" smtClean="0"/>
            <a:t>Construction Administration</a:t>
          </a:r>
          <a:endParaRPr lang="en-US" sz="1050" kern="1200" dirty="0"/>
        </a:p>
      </dsp:txBody>
      <dsp:txXfrm>
        <a:off x="5369480" y="3355831"/>
        <a:ext cx="1408047" cy="1275184"/>
      </dsp:txXfrm>
    </dsp:sp>
    <dsp:sp modelId="{3DCF0BB2-DA0E-4E1B-B3C0-B11B97393F2D}">
      <dsp:nvSpPr>
        <dsp:cNvPr id="0" name=""/>
        <dsp:cNvSpPr/>
      </dsp:nvSpPr>
      <dsp:spPr>
        <a:xfrm rot="1640950">
          <a:off x="1156057" y="3302756"/>
          <a:ext cx="2124847" cy="1294646"/>
        </a:xfrm>
        <a:prstGeom prst="roundRect">
          <a:avLst>
            <a:gd name="adj" fmla="val 10000"/>
          </a:avLst>
        </a:prstGeom>
        <a:solidFill>
          <a:schemeClr val="dk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8100" tIns="38100" rIns="38100" bIns="38100" numCol="1" spcCol="1270" anchor="t" anchorCtr="0">
          <a:noAutofit/>
        </a:bodyPr>
        <a:lstStyle/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000" kern="1200" dirty="0" smtClean="0"/>
            <a:t>Precon-MACC to Budget</a:t>
          </a:r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000" kern="1200" dirty="0" smtClean="0"/>
            <a:t>Manage Subcontractors</a:t>
          </a:r>
          <a:endParaRPr lang="en-US" sz="1000" kern="1200" dirty="0"/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000" kern="1200" dirty="0" smtClean="0"/>
            <a:t>Control</a:t>
          </a:r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000" kern="1200" dirty="0" smtClean="0"/>
            <a:t>Budget, Schedule, Quality, Safety</a:t>
          </a:r>
          <a:endParaRPr lang="en-US" sz="1000" kern="1200" dirty="0"/>
        </a:p>
      </dsp:txBody>
      <dsp:txXfrm>
        <a:off x="1145776" y="3490340"/>
        <a:ext cx="1430515" cy="914106"/>
      </dsp:txXfrm>
    </dsp:sp>
    <dsp:sp modelId="{6EDFDEBB-BFB1-45ED-8A29-70F12B867E8A}">
      <dsp:nvSpPr>
        <dsp:cNvPr id="0" name=""/>
        <dsp:cNvSpPr/>
      </dsp:nvSpPr>
      <dsp:spPr>
        <a:xfrm rot="1749920">
          <a:off x="4295421" y="262541"/>
          <a:ext cx="2779831" cy="1525292"/>
        </a:xfrm>
        <a:prstGeom prst="roundRect">
          <a:avLst>
            <a:gd name="adj" fmla="val 10000"/>
          </a:avLst>
        </a:prstGeom>
        <a:solidFill>
          <a:schemeClr val="dk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4290" tIns="34290" rIns="34290" bIns="34290" numCol="1" spcCol="1270" anchor="t" anchorCtr="0">
          <a:noAutofit/>
        </a:bodyPr>
        <a:lstStyle/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900" kern="1200" dirty="0" smtClean="0"/>
            <a:t>Consult for GC/CM Selection</a:t>
          </a:r>
          <a:endParaRPr lang="en-US" sz="900" kern="1200" dirty="0"/>
        </a:p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900" kern="1200" dirty="0" smtClean="0"/>
            <a:t>Consult for Contracting and USDA</a:t>
          </a:r>
          <a:endParaRPr lang="en-US" sz="900" kern="1200" dirty="0"/>
        </a:p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900" kern="1200" dirty="0" smtClean="0"/>
            <a:t>Participate in Precon Phase as Advisory</a:t>
          </a:r>
          <a:endParaRPr lang="en-US" sz="900" kern="1200" dirty="0"/>
        </a:p>
      </dsp:txBody>
      <dsp:txXfrm>
        <a:off x="5202927" y="523425"/>
        <a:ext cx="1878870" cy="1076957"/>
      </dsp:txXfrm>
    </dsp:sp>
    <dsp:sp modelId="{1E43079D-F8DC-47D9-ADE3-58E9242D9835}">
      <dsp:nvSpPr>
        <dsp:cNvPr id="0" name=""/>
        <dsp:cNvSpPr/>
      </dsp:nvSpPr>
      <dsp:spPr>
        <a:xfrm>
          <a:off x="1154346" y="-327137"/>
          <a:ext cx="2128268" cy="2704650"/>
        </a:xfrm>
        <a:prstGeom prst="roundRect">
          <a:avLst>
            <a:gd name="adj" fmla="val 10000"/>
          </a:avLst>
        </a:prstGeom>
        <a:solidFill>
          <a:schemeClr val="dk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t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200" kern="1200" dirty="0" smtClean="0"/>
            <a:t>Manage Project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200" kern="1200" dirty="0" smtClean="0"/>
            <a:t>-Contract 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200" kern="1200" dirty="0" smtClean="0"/>
            <a:t>-Fiduciary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200" kern="1200" dirty="0" smtClean="0"/>
            <a:t>-Consultants</a:t>
          </a:r>
          <a:endParaRPr lang="en-US" sz="12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200" kern="1200" dirty="0" smtClean="0"/>
            <a:t>Direct A/E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200" kern="1200" dirty="0" smtClean="0"/>
            <a:t>Program to Budget</a:t>
          </a:r>
          <a:endParaRPr lang="en-US" sz="12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200" kern="1200" dirty="0" smtClean="0"/>
            <a:t>Direct GC/CM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200" kern="1200" dirty="0" smtClean="0"/>
            <a:t>RFIs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200" kern="1200" dirty="0" smtClean="0"/>
            <a:t>COs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200" kern="1200" dirty="0" smtClean="0"/>
            <a:t>Daily Inspections</a:t>
          </a:r>
          <a:endParaRPr lang="en-US" sz="1200" kern="1200" dirty="0"/>
        </a:p>
      </dsp:txBody>
      <dsp:txXfrm>
        <a:off x="1197980" y="-283503"/>
        <a:ext cx="1402519" cy="1941219"/>
      </dsp:txXfrm>
    </dsp:sp>
    <dsp:sp modelId="{CAA842EB-12FF-4A03-B56E-BF845BA876DE}">
      <dsp:nvSpPr>
        <dsp:cNvPr id="0" name=""/>
        <dsp:cNvSpPr/>
      </dsp:nvSpPr>
      <dsp:spPr>
        <a:xfrm>
          <a:off x="2209319" y="357500"/>
          <a:ext cx="1862467" cy="1862467"/>
        </a:xfrm>
        <a:prstGeom prst="pieWedg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0904" tIns="120904" rIns="120904" bIns="120904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b="1" kern="1200" dirty="0" smtClean="0">
              <a:solidFill>
                <a:srgbClr val="FF0000"/>
              </a:solidFill>
            </a:rPr>
            <a:t>LCCHC*</a:t>
          </a:r>
        </a:p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>
              <a:solidFill>
                <a:srgbClr val="FF0000"/>
              </a:solidFill>
            </a:rPr>
            <a:t>Kevin Abel</a:t>
          </a:r>
        </a:p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>
              <a:solidFill>
                <a:srgbClr val="FF0000"/>
              </a:solidFill>
            </a:rPr>
            <a:t>Barry Leahy</a:t>
          </a:r>
          <a:endParaRPr lang="en-US" sz="1700" kern="1200" dirty="0">
            <a:solidFill>
              <a:srgbClr val="FF0000"/>
            </a:solidFill>
          </a:endParaRPr>
        </a:p>
      </dsp:txBody>
      <dsp:txXfrm>
        <a:off x="2754823" y="903004"/>
        <a:ext cx="1316963" cy="1316963"/>
      </dsp:txXfrm>
    </dsp:sp>
    <dsp:sp modelId="{FB2E2E75-FC2F-4ED4-891D-A3281EAB57F6}">
      <dsp:nvSpPr>
        <dsp:cNvPr id="0" name=""/>
        <dsp:cNvSpPr/>
      </dsp:nvSpPr>
      <dsp:spPr>
        <a:xfrm rot="5400000">
          <a:off x="4157813" y="357500"/>
          <a:ext cx="1862467" cy="1862467"/>
        </a:xfrm>
        <a:prstGeom prst="pieWedg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 smtClean="0"/>
            <a:t>DBPM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Dick Bratton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600" kern="1200" dirty="0"/>
        </a:p>
      </dsp:txBody>
      <dsp:txXfrm rot="-5400000">
        <a:off x="4157813" y="903004"/>
        <a:ext cx="1316963" cy="1316963"/>
      </dsp:txXfrm>
    </dsp:sp>
    <dsp:sp modelId="{26627276-4801-4995-A83E-DDD0ECC85401}">
      <dsp:nvSpPr>
        <dsp:cNvPr id="0" name=""/>
        <dsp:cNvSpPr/>
      </dsp:nvSpPr>
      <dsp:spPr>
        <a:xfrm rot="10800000">
          <a:off x="4157813" y="2305994"/>
          <a:ext cx="1862467" cy="1862467"/>
        </a:xfrm>
        <a:prstGeom prst="pieWedg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 smtClean="0"/>
            <a:t>Collins Woerman 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Phil Giuntoli</a:t>
          </a:r>
          <a:endParaRPr lang="en-US" sz="1400" kern="1200" dirty="0"/>
        </a:p>
      </dsp:txBody>
      <dsp:txXfrm rot="10800000">
        <a:off x="4157813" y="2305994"/>
        <a:ext cx="1316963" cy="1316963"/>
      </dsp:txXfrm>
    </dsp:sp>
    <dsp:sp modelId="{03239F1C-8CA8-4E01-B165-1C80736E1AC7}">
      <dsp:nvSpPr>
        <dsp:cNvPr id="0" name=""/>
        <dsp:cNvSpPr/>
      </dsp:nvSpPr>
      <dsp:spPr>
        <a:xfrm rot="16200000">
          <a:off x="2285997" y="2285991"/>
          <a:ext cx="1862467" cy="1862467"/>
        </a:xfrm>
        <a:prstGeom prst="pieWedg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 smtClean="0"/>
            <a:t>GC/CM</a:t>
          </a:r>
          <a:endParaRPr lang="en-US" sz="1400" b="1" kern="1200" dirty="0"/>
        </a:p>
      </dsp:txBody>
      <dsp:txXfrm rot="5400000">
        <a:off x="2831501" y="2285991"/>
        <a:ext cx="1316963" cy="1316963"/>
      </dsp:txXfrm>
    </dsp:sp>
    <dsp:sp modelId="{7D9EC4DE-25E0-4C3D-B453-2B4B76ACA6DD}">
      <dsp:nvSpPr>
        <dsp:cNvPr id="0" name=""/>
        <dsp:cNvSpPr/>
      </dsp:nvSpPr>
      <dsp:spPr>
        <a:xfrm>
          <a:off x="3793277" y="1872497"/>
          <a:ext cx="643045" cy="565902"/>
        </a:xfrm>
        <a:prstGeom prst="circularArrow">
          <a:avLst/>
        </a:prstGeom>
        <a:solidFill>
          <a:schemeClr val="dk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314D8A96-DC00-47AC-9E90-0461D70CEEE2}">
      <dsp:nvSpPr>
        <dsp:cNvPr id="0" name=""/>
        <dsp:cNvSpPr/>
      </dsp:nvSpPr>
      <dsp:spPr>
        <a:xfrm rot="10800000">
          <a:off x="3793277" y="2090929"/>
          <a:ext cx="643045" cy="559170"/>
        </a:xfrm>
        <a:prstGeom prst="circularArrow">
          <a:avLst/>
        </a:prstGeom>
        <a:solidFill>
          <a:schemeClr val="dk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ycle4">
  <dgm:title val=""/>
  <dgm:desc val=""/>
  <dgm:catLst>
    <dgm:cat type="relationship" pri="26000"/>
    <dgm:cat type="cycle" pri="13000"/>
    <dgm:cat type="matrix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cycleMatrixDiagram">
    <dgm:varLst>
      <dgm:chMax val="1"/>
      <dgm:dir/>
      <dgm:animLvl val="lvl"/>
      <dgm:resizeHandles val="exact"/>
    </dgm:varLst>
    <dgm:alg type="composite">
      <dgm:param type="ar" val="1.3"/>
    </dgm:alg>
    <dgm:shape xmlns:r="http://schemas.openxmlformats.org/officeDocument/2006/relationships" r:blip="">
      <dgm:adjLst/>
    </dgm:shape>
    <dgm:presOf/>
    <dgm:constrLst>
      <dgm:constr type="w" for="ch" forName="children" refType="w"/>
      <dgm:constr type="h" for="ch" forName="children" refType="w" refFor="ch" refForName="children" fact="0.77"/>
      <dgm:constr type="ctrX" for="ch" forName="children" refType="w" fact="0.5"/>
      <dgm:constr type="ctrY" for="ch" forName="children" refType="h" fact="0.5"/>
      <dgm:constr type="w" for="ch" forName="circle" refType="w"/>
      <dgm:constr type="h" for="ch" forName="circle" refType="h"/>
      <dgm:constr type="ctrX" for="ch" forName="circle" refType="w" fact="0.5"/>
      <dgm:constr type="ctrY" for="ch" forName="circle" refType="h" fact="0.5"/>
      <dgm:constr type="w" for="ch" forName="center1" refType="w" fact="0.115"/>
      <dgm:constr type="h" for="ch" forName="center1" refType="w" fact="0.1"/>
      <dgm:constr type="ctrX" for="ch" forName="center1" refType="w" fact="0.5"/>
      <dgm:constr type="ctrY" for="ch" forName="center1" refType="h" fact="0.475"/>
      <dgm:constr type="w" for="ch" forName="center2" refType="w" fact="0.115"/>
      <dgm:constr type="h" for="ch" forName="center2" refType="w" fact="0.1"/>
      <dgm:constr type="ctrX" for="ch" forName="center2" refType="w" fact="0.5"/>
      <dgm:constr type="ctrY" for="ch" forName="center2" refType="h" fact="0.525"/>
    </dgm:constrLst>
    <dgm:ruleLst/>
    <dgm:choose name="Name0">
      <dgm:if name="Name1" axis="ch" ptType="node" func="cnt" op="gte" val="1">
        <dgm:layoutNode name="children">
          <dgm:alg type="composite">
            <dgm:param type="ar" val="1.3"/>
          </dgm:alg>
          <dgm:shape xmlns:r="http://schemas.openxmlformats.org/officeDocument/2006/relationships" r:blip="">
            <dgm:adjLst/>
          </dgm:shape>
          <dgm:presOf/>
          <dgm:choose name="Name2">
            <dgm:if name="Name3" func="var" arg="dir" op="equ" val="norm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l" for="ch" forName="child1group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r" for="ch" forName="child2group" refType="w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r" for="ch" forName="child3group" refType="w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l" for="ch" forName="child4group"/>
              </dgm:constrLst>
            </dgm:if>
            <dgm:else name="Name4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r" for="ch" forName="child1group" refType="w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l" for="ch" forName="child2group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l" for="ch" forName="child3group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r" for="ch" forName="child4group" refType="w"/>
              </dgm:constrLst>
            </dgm:else>
          </dgm:choose>
          <dgm:ruleLst/>
          <dgm:choose name="Name5">
            <dgm:if name="Name6" axis="ch ch" ptType="node node" st="1 1" cnt="1 0" func="cnt" op="gte" val="1">
              <dgm:layoutNode name="child1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7">
                  <dgm:if name="Name8" func="var" arg="dir" op="equ" val="norm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l" for="ch" forName="child1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l" for="ch" forName="child1Text"/>
                    </dgm:constrLst>
                  </dgm:if>
                  <dgm:else name="Name9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r" for="ch" forName="child1" refType="w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r" for="ch" forName="child1Text" refType="w"/>
                    </dgm:constrLst>
                  </dgm:else>
                </dgm:choose>
                <dgm:ruleLst/>
                <dgm:layoutNode name="child1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1 1" cnt="1 0"/>
                  <dgm:constrLst/>
                  <dgm:ruleLst/>
                </dgm:layoutNode>
                <dgm:layoutNode name="child1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1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0"/>
          </dgm:choose>
          <dgm:choose name="Name11">
            <dgm:if name="Name12" axis="ch ch" ptType="node node" st="2 1" cnt="1 0" func="cnt" op="gte" val="1">
              <dgm:layoutNode name="child2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choose name="Name13">
                  <dgm:if name="Name14" func="var" arg="dir" op="equ" val="norm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r" for="ch" forName="child2" refType="w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r" for="ch" forName="child2Text" refType="w"/>
                    </dgm:constrLst>
                  </dgm:if>
                  <dgm:else name="Name15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l" for="ch" forName="child2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l" for="ch" forName="child2Text"/>
                    </dgm:constrLst>
                  </dgm:else>
                </dgm:choose>
                <dgm:ruleLst/>
                <dgm:layoutNode name="child2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2 1" cnt="1 0"/>
                  <dgm:constrLst/>
                  <dgm:ruleLst/>
                </dgm:layoutNode>
                <dgm:layoutNode name="child2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2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6"/>
          </dgm:choose>
          <dgm:choose name="Name17">
            <dgm:if name="Name18" axis="ch ch" ptType="node node" st="3 1" cnt="1 0" func="cnt" op="gte" val="1">
              <dgm:layoutNode name="child3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19">
                  <dgm:if name="Name20" func="var" arg="dir" op="equ" val="norm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r" for="ch" forName="child3" refType="w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r" for="ch" forName="child3Text" refType="w"/>
                    </dgm:constrLst>
                  </dgm:if>
                  <dgm:else name="Name21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l" for="ch" forName="child3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l" for="ch" forName="child3Text"/>
                    </dgm:constrLst>
                  </dgm:else>
                </dgm:choose>
                <dgm:ruleLst/>
                <dgm:layoutNode name="child3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3 1" cnt="1 0"/>
                  <dgm:constrLst/>
                  <dgm:ruleLst/>
                </dgm:layoutNode>
                <dgm:layoutNode name="child3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3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2"/>
          </dgm:choose>
          <dgm:choose name="Name23">
            <dgm:if name="Name24" axis="ch ch" ptType="node node" st="4 1" cnt="1 0" func="cnt" op="gte" val="1">
              <dgm:layoutNode name="child4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25">
                  <dgm:if name="Name26" func="var" arg="dir" op="equ" val="norm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l" for="ch" forName="child4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l" for="ch" forName="child4Text"/>
                    </dgm:constrLst>
                  </dgm:if>
                  <dgm:else name="Name27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r" for="ch" forName="child4" refType="w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r" for="ch" forName="child4Text" refType="w"/>
                    </dgm:constrLst>
                  </dgm:else>
                </dgm:choose>
                <dgm:ruleLst/>
                <dgm:layoutNode name="child4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4 1" cnt="1 0"/>
                  <dgm:constrLst/>
                  <dgm:ruleLst/>
                </dgm:layoutNode>
                <dgm:layoutNode name="child4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4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8"/>
          </dgm:choose>
          <dgm:layoutNode name="child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ircle">
          <dgm:alg type="composite">
            <dgm:param type="ar" val="1"/>
          </dgm:alg>
          <dgm:shape xmlns:r="http://schemas.openxmlformats.org/officeDocument/2006/relationships" r:blip="">
            <dgm:adjLst/>
          </dgm:shape>
          <dgm:presOf/>
          <dgm:choose name="Name29">
            <dgm:if name="Name30" func="var" arg="dir" op="equ" val="norm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r" for="ch" forName="quadrant1" refType="w" fact="0.5"/>
                <dgm:constr type="rOff" for="ch" forName="quadrant1" refType="w" fact="-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l" for="ch" forName="quadrant2" refType="w" fact="0.5"/>
                <dgm:constr type="lOff" for="ch" forName="quadrant2" refType="w" fact="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l" for="ch" forName="quadrant3" refType="w" fact="0.5"/>
                <dgm:constr type="lOff" for="ch" forName="quadrant3" refType="w" fact="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r" for="ch" forName="quadrant4" refType="w" fact="0.5"/>
                <dgm:constr type="rOff" for="ch" forName="quadrant4" refType="w" fact="-0.01"/>
              </dgm:constrLst>
            </dgm:if>
            <dgm:else name="Name31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l" for="ch" forName="quadrant1" refType="w" fact="0.5"/>
                <dgm:constr type="lOff" for="ch" forName="quadrant1" refType="w" fact="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r" for="ch" forName="quadrant2" refType="w" fact="0.5"/>
                <dgm:constr type="rOff" for="ch" forName="quadrant2" refType="w" fact="-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r" for="ch" forName="quadrant3" refType="w" fact="0.5"/>
                <dgm:constr type="rOff" for="ch" forName="quadrant3" refType="w" fact="-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l" for="ch" forName="quadrant4" refType="w" fact="0.5"/>
                <dgm:constr type="lOff" for="ch" forName="quadrant4" refType="w" fact="0.01"/>
              </dgm:constrLst>
            </dgm:else>
          </dgm:choose>
          <dgm:ruleLst/>
          <dgm:layoutNode name="quadrant1" styleLbl="node1">
            <dgm:varLst>
              <dgm:chMax val="1"/>
              <dgm:bulletEnabled val="1"/>
            </dgm:varLst>
            <dgm:alg type="tx"/>
            <dgm:choose name="Name32">
              <dgm:if name="Name33" func="var" arg="dir" op="equ" val="norm">
                <dgm:shape xmlns:r="http://schemas.openxmlformats.org/officeDocument/2006/relationships" type="pieWedge" r:blip="">
                  <dgm:adjLst/>
                </dgm:shape>
              </dgm:if>
              <dgm:else name="Name34">
                <dgm:shape xmlns:r="http://schemas.openxmlformats.org/officeDocument/2006/relationships" rot="90" type="pieWedge" r:blip="">
                  <dgm:adjLst/>
                </dgm:shape>
              </dgm:else>
            </dgm:choose>
            <dgm:presOf axis="ch" ptType="node" cnt="1"/>
            <dgm:constrLst/>
            <dgm:ruleLst>
              <dgm:rule type="primFontSz" val="5" fact="NaN" max="NaN"/>
            </dgm:ruleLst>
          </dgm:layoutNode>
          <dgm:layoutNode name="quadrant2" styleLbl="node1">
            <dgm:varLst>
              <dgm:chMax val="1"/>
              <dgm:bulletEnabled val="1"/>
            </dgm:varLst>
            <dgm:alg type="tx"/>
            <dgm:choose name="Name35">
              <dgm:if name="Name36" func="var" arg="dir" op="equ" val="norm">
                <dgm:shape xmlns:r="http://schemas.openxmlformats.org/officeDocument/2006/relationships" rot="90" type="pieWedge" r:blip="">
                  <dgm:adjLst/>
                </dgm:shape>
              </dgm:if>
              <dgm:else name="Name37">
                <dgm:shape xmlns:r="http://schemas.openxmlformats.org/officeDocument/2006/relationships" type="pieWedge" r:blip="">
                  <dgm:adjLst/>
                </dgm:shape>
              </dgm:else>
            </dgm:choose>
            <dgm:presOf axis="ch" ptType="node" st="2" cnt="1"/>
            <dgm:constrLst/>
            <dgm:ruleLst>
              <dgm:rule type="primFontSz" val="5" fact="NaN" max="NaN"/>
            </dgm:ruleLst>
          </dgm:layoutNode>
          <dgm:layoutNode name="quadrant3" styleLbl="node1">
            <dgm:varLst>
              <dgm:chMax val="1"/>
              <dgm:bulletEnabled val="1"/>
            </dgm:varLst>
            <dgm:alg type="tx"/>
            <dgm:choose name="Name38">
              <dgm:if name="Name39" func="var" arg="dir" op="equ" val="norm">
                <dgm:shape xmlns:r="http://schemas.openxmlformats.org/officeDocument/2006/relationships" rot="180" type="pieWedge" r:blip="">
                  <dgm:adjLst/>
                </dgm:shape>
              </dgm:if>
              <dgm:else name="Name40">
                <dgm:shape xmlns:r="http://schemas.openxmlformats.org/officeDocument/2006/relationships" rot="270" type="pieWedge" r:blip="">
                  <dgm:adjLst/>
                </dgm:shape>
              </dgm:else>
            </dgm:choose>
            <dgm:presOf axis="ch" ptType="node" st="3" cnt="1"/>
            <dgm:constrLst/>
            <dgm:ruleLst>
              <dgm:rule type="primFontSz" val="5" fact="NaN" max="NaN"/>
            </dgm:ruleLst>
          </dgm:layoutNode>
          <dgm:layoutNode name="quadrant4" styleLbl="node1">
            <dgm:varLst>
              <dgm:chMax val="1"/>
              <dgm:bulletEnabled val="1"/>
            </dgm:varLst>
            <dgm:alg type="tx"/>
            <dgm:choose name="Name41">
              <dgm:if name="Name42" func="var" arg="dir" op="equ" val="norm">
                <dgm:shape xmlns:r="http://schemas.openxmlformats.org/officeDocument/2006/relationships" rot="270" type="pieWedge" r:blip="">
                  <dgm:adjLst/>
                </dgm:shape>
              </dgm:if>
              <dgm:else name="Name43">
                <dgm:shape xmlns:r="http://schemas.openxmlformats.org/officeDocument/2006/relationships" rot="180" type="pieWedge" r:blip="">
                  <dgm:adjLst/>
                </dgm:shape>
              </dgm:else>
            </dgm:choose>
            <dgm:presOf axis="ch" ptType="node" st="4" cnt="1"/>
            <dgm:constrLst/>
            <dgm:ruleLst>
              <dgm:rule type="primFontSz" val="5" fact="NaN" max="NaN"/>
            </dgm:ruleLst>
          </dgm:layoutNode>
          <dgm:layoutNode name="quadrant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enter1" styleLbl="fgShp">
          <dgm:alg type="sp"/>
          <dgm:choose name="Name44">
            <dgm:if name="Name45" func="var" arg="dir" op="equ" val="norm">
              <dgm:shape xmlns:r="http://schemas.openxmlformats.org/officeDocument/2006/relationships" type="circularArrow" r:blip="" zOrderOff="16">
                <dgm:adjLst/>
              </dgm:shape>
            </dgm:if>
            <dgm:else name="Name46">
              <dgm:shape xmlns:r="http://schemas.openxmlformats.org/officeDocument/2006/relationships" rot="180" type="leftCircularArrow" r:blip="" zOrderOff="16">
                <dgm:adjLst/>
              </dgm:shape>
            </dgm:else>
          </dgm:choose>
          <dgm:presOf/>
          <dgm:constrLst/>
          <dgm:ruleLst/>
        </dgm:layoutNode>
        <dgm:layoutNode name="center2" styleLbl="fgShp">
          <dgm:alg type="sp"/>
          <dgm:choose name="Name47">
            <dgm:if name="Name48" func="var" arg="dir" op="equ" val="norm">
              <dgm:shape xmlns:r="http://schemas.openxmlformats.org/officeDocument/2006/relationships" rot="180" type="circularArrow" r:blip="" zOrderOff="16">
                <dgm:adjLst/>
              </dgm:shape>
            </dgm:if>
            <dgm:else name="Name49">
              <dgm:shape xmlns:r="http://schemas.openxmlformats.org/officeDocument/2006/relationships" type="leftCircularArrow" r:blip="" zOrderOff="16">
                <dgm:adjLst/>
              </dgm:shape>
            </dgm:else>
          </dgm:choose>
          <dgm:presOf/>
          <dgm:constrLst/>
          <dgm:ruleLst/>
        </dgm:layoutNode>
      </dgm:if>
      <dgm:else name="Name50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61EDC8D-88AE-4E20-95D7-4D07197BB36A}" type="datetimeFigureOut">
              <a:rPr lang="en-US" smtClean="0"/>
              <a:t>7/24/2017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A876A71-1317-4D09-A024-9B82E9EF90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0320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876A71-1317-4D09-A024-9B82E9EF9067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65385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952F66-BF31-45DD-B191-A1B9A6ED6C66}" type="datetime1">
              <a:rPr lang="en-US" smtClean="0"/>
              <a:t>7/24/2017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LCCHC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F64F75-F8DE-4098-B163-1A12C45240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09850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017D88-F3B3-4EA7-B128-E6456C1067B6}" type="datetime1">
              <a:rPr lang="en-US" smtClean="0"/>
              <a:t>7/24/2017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LCCHC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F64F75-F8DE-4098-B163-1A12C45240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69106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595497-E0D4-444F-A132-49B24E131624}" type="datetime1">
              <a:rPr lang="en-US" smtClean="0"/>
              <a:t>7/24/2017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LCCHC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F64F75-F8DE-4098-B163-1A12C45240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64368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C78EC3-0503-4FCE-8B9F-9BC34D13EA3A}" type="datetime1">
              <a:rPr lang="en-US" smtClean="0"/>
              <a:t>7/24/2017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LCCHC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F64F75-F8DE-4098-B163-1A12C45240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89565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ACA9B-7577-468B-BE98-10468498B906}" type="datetime1">
              <a:rPr lang="en-US" smtClean="0"/>
              <a:t>7/24/2017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LCCHC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F64F75-F8DE-4098-B163-1A12C45240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06534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B1C4FA-3140-4F4D-8F03-CA5AF2DA6947}" type="datetime1">
              <a:rPr lang="en-US" smtClean="0"/>
              <a:t>7/24/2017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LCCHC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F64F75-F8DE-4098-B163-1A12C45240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3246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BEB81D-75D0-44EA-AEAB-32E83080A267}" type="datetime1">
              <a:rPr lang="en-US" smtClean="0"/>
              <a:t>7/24/2017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LCCHC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F64F75-F8DE-4098-B163-1A12C45240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96418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A38AE0-84D1-459A-9B77-A6DE119DFD27}" type="datetime1">
              <a:rPr lang="en-US" smtClean="0"/>
              <a:t>7/24/2017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LCCHC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F64F75-F8DE-4098-B163-1A12C45240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89792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7ED1FE-0547-447D-96B7-958A3530F9F3}" type="datetime1">
              <a:rPr lang="en-US" smtClean="0"/>
              <a:t>7/24/2017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LCCHC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F64F75-F8DE-4098-B163-1A12C45240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73845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6A640D-C6C6-4B6F-91F6-EA85800ED876}" type="datetime1">
              <a:rPr lang="en-US" smtClean="0"/>
              <a:t>7/24/2017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LCCHC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F64F75-F8DE-4098-B163-1A12C45240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14494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2A1DCA-8327-416A-822F-7A68DE4420F0}" type="datetime1">
              <a:rPr lang="en-US" smtClean="0"/>
              <a:t>7/24/2017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LCCHC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F64F75-F8DE-4098-B163-1A12C45240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31878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A723D7-59E6-473D-B71D-C054476A2990}" type="datetime1">
              <a:rPr lang="en-US" smtClean="0"/>
              <a:t>7/24/2017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LCCHC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F64F75-F8DE-4098-B163-1A12C45240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03675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hf sldNum="0"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43000"/>
            <a:ext cx="7772400" cy="2133599"/>
          </a:xfrm>
        </p:spPr>
        <p:txBody>
          <a:bodyPr/>
          <a:lstStyle/>
          <a:p>
            <a:r>
              <a:rPr lang="en-US" sz="4000" dirty="0" smtClean="0"/>
              <a:t>Lake Chelan Community </a:t>
            </a:r>
            <a:br>
              <a:rPr lang="en-US" sz="4000" dirty="0" smtClean="0"/>
            </a:br>
            <a:r>
              <a:rPr lang="en-US" sz="4000" dirty="0" smtClean="0"/>
              <a:t>Hospital &amp; Clinics</a:t>
            </a:r>
            <a:br>
              <a:rPr lang="en-US" sz="4000" dirty="0" smtClean="0"/>
            </a:br>
            <a:r>
              <a:rPr lang="en-US" sz="4000" dirty="0" smtClean="0"/>
              <a:t>Replacement Facility</a:t>
            </a:r>
            <a:endParaRPr lang="en-US" sz="40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Presentation for Project Approval GCCM Project Delivery</a:t>
            </a:r>
          </a:p>
          <a:p>
            <a:r>
              <a:rPr lang="en-US" dirty="0" smtClean="0"/>
              <a:t>July 27, 2017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9600" y="381000"/>
            <a:ext cx="3581399" cy="609600"/>
          </a:xfrm>
          <a:prstGeom prst="rect">
            <a:avLst/>
          </a:prstGeo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LCCHC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11374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Response to PRC Questions Issued 7/19/2017</a:t>
            </a:r>
            <a:r>
              <a:rPr lang="en-US" sz="1200" dirty="0" smtClean="0"/>
              <a:t>[BL]</a:t>
            </a:r>
            <a:endParaRPr lang="en-US" sz="12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LCCHC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>
            <a:normAutofit fontScale="40000" lnSpcReduction="20000"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latin typeface="Arial"/>
                <a:ea typeface="Calibri"/>
                <a:cs typeface="Arial"/>
              </a:rPr>
              <a:t>This is a terrific project.  The construction cost of $392/SF (including escalation) seems low for a hospital/clinic.  How confident are you in the budget for this size project? </a:t>
            </a:r>
            <a:r>
              <a:rPr lang="en-US" b="1" u="sng" dirty="0">
                <a:latin typeface="Arial"/>
                <a:ea typeface="Calibri"/>
                <a:cs typeface="Arial"/>
              </a:rPr>
              <a:t>Response: Healthcare Collaborative Group developed the budget based on other similar Critical Access Hospitals.  It is a one story design and will not include some of the more expensive areas found in PPS hospitals like MRI. </a:t>
            </a:r>
            <a:endParaRPr lang="en-US" sz="4400" dirty="0">
              <a:latin typeface="Arial"/>
              <a:ea typeface="Calibri"/>
              <a:cs typeface="Times New Roman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latin typeface="Arial"/>
                <a:ea typeface="Calibri"/>
                <a:cs typeface="Arial"/>
              </a:rPr>
              <a:t>2.            Will the USDA provide the additional $25M in funding?  If not, are there other funding sources? </a:t>
            </a:r>
            <a:r>
              <a:rPr lang="en-US" b="1" u="sng" dirty="0">
                <a:latin typeface="Arial"/>
                <a:ea typeface="Calibri"/>
                <a:cs typeface="Arial"/>
              </a:rPr>
              <a:t>Response: The USDA application is in process and we are confident it will be approved.  If it is not funded we have a backup plan to issue revenue bonds.  The financial plan for the project is conservative due to the voted component being paid by property tax. </a:t>
            </a:r>
            <a:endParaRPr lang="en-US" sz="4400" dirty="0">
              <a:latin typeface="Arial"/>
              <a:ea typeface="Calibri"/>
              <a:cs typeface="Times New Roman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latin typeface="Arial"/>
                <a:ea typeface="Calibri"/>
                <a:cs typeface="Arial"/>
              </a:rPr>
              <a:t>3.            The design phase seems short for such a specialized facility.  If the design runs longer is there contingency to cover the additional cost?  Is there a required completion date? </a:t>
            </a:r>
            <a:r>
              <a:rPr lang="en-US" b="1" u="sng" dirty="0">
                <a:latin typeface="Arial"/>
                <a:ea typeface="Calibri"/>
                <a:cs typeface="Arial"/>
              </a:rPr>
              <a:t>Response: The architect agreement has adequate funds for project design completion and has specifically included  liberal terms of 29 months for services</a:t>
            </a:r>
            <a:r>
              <a:rPr lang="en-US" dirty="0">
                <a:latin typeface="Arial"/>
                <a:ea typeface="Calibri"/>
                <a:cs typeface="Arial"/>
              </a:rPr>
              <a:t>.</a:t>
            </a:r>
            <a:endParaRPr lang="en-US" sz="4400" dirty="0">
              <a:latin typeface="Arial"/>
              <a:ea typeface="Calibri"/>
              <a:cs typeface="Times New Roman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latin typeface="Arial"/>
                <a:ea typeface="Calibri"/>
                <a:cs typeface="Arial"/>
              </a:rPr>
              <a:t>4.            Site mobilization is Sept. 2019.  Is February 4, 2019 the anticipated completion date?  Or, should it be February 2020?  If so, that would be reasonable. </a:t>
            </a:r>
            <a:r>
              <a:rPr lang="en-US" b="1" u="sng" dirty="0">
                <a:latin typeface="Arial"/>
                <a:ea typeface="Calibri"/>
                <a:cs typeface="Arial"/>
              </a:rPr>
              <a:t>Response: PRC did not receive the updated schedule after application submittal,  the updated schedule is within this PPT which shows 1/3/2019 and 6/4/2020 for the two dates in question.</a:t>
            </a:r>
            <a:endParaRPr lang="en-US" sz="4400" dirty="0">
              <a:latin typeface="Arial"/>
              <a:ea typeface="Calibri"/>
              <a:cs typeface="Times New Roman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latin typeface="Arial"/>
                <a:ea typeface="Calibri"/>
                <a:cs typeface="Arial"/>
              </a:rPr>
              <a:t>5.            It appears that Dick Bratton is the only team member that has direct GC/CM experience or has taken the AGC GCCM training.  Do other team members have GCCM RCW 39.10 experience or plan to take the AGC training? </a:t>
            </a:r>
            <a:r>
              <a:rPr lang="en-US" b="1" u="sng" dirty="0">
                <a:latin typeface="Arial"/>
                <a:ea typeface="Calibri"/>
                <a:cs typeface="Arial"/>
              </a:rPr>
              <a:t>Response: Barry Leahy and a CW team member plan to take the two day AGC training.</a:t>
            </a:r>
            <a:endParaRPr lang="en-US" sz="4400" dirty="0">
              <a:latin typeface="Arial"/>
              <a:ea typeface="Calibri"/>
              <a:cs typeface="Times New Roman"/>
            </a:endParaRPr>
          </a:p>
          <a:p>
            <a:pPr marL="0" marR="0">
              <a:spcBef>
                <a:spcPts val="0"/>
              </a:spcBef>
              <a:spcAft>
                <a:spcPts val="600"/>
              </a:spcAft>
            </a:pPr>
            <a:r>
              <a:rPr lang="en-US" dirty="0">
                <a:latin typeface="Arial"/>
                <a:ea typeface="Calibri"/>
                <a:cs typeface="Arial"/>
              </a:rPr>
              <a:t>6.            Is the project going to have a Project labor Agreement (PLA)?  If so, are you planning to have a dual benefit reimbursement program (for example: Sound Transit and City of Seattle both have these programs with their PLAs)? </a:t>
            </a:r>
            <a:r>
              <a:rPr lang="en-US" b="1" u="sng" dirty="0">
                <a:latin typeface="Arial"/>
                <a:ea typeface="Calibri"/>
                <a:cs typeface="Arial"/>
              </a:rPr>
              <a:t>Response: Prevailing wages are required to be paid to workers, laborers and mechanics on all public works, according to RCW 39.12.020. A PLA is not mandatory or realistic in a remote location such as Chelan, and fair and competitive open bidding can be achieved  without labor restrictions and through the prevailing wage requirement.</a:t>
            </a:r>
            <a:endParaRPr lang="en-US" sz="4400" dirty="0">
              <a:effectLst/>
              <a:latin typeface="Arial"/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74909814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Summary </a:t>
            </a:r>
            <a:r>
              <a:rPr lang="en-US" sz="1200" dirty="0" smtClean="0"/>
              <a:t>[KA]</a:t>
            </a:r>
            <a:r>
              <a:rPr lang="en-US" sz="4000" dirty="0" smtClean="0"/>
              <a:t>	</a:t>
            </a:r>
            <a:r>
              <a:rPr lang="en-US" dirty="0" smtClean="0"/>
              <a:t>				     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Applicant Final Comments</a:t>
            </a:r>
          </a:p>
          <a:p>
            <a:r>
              <a:rPr lang="en-US" dirty="0" smtClean="0"/>
              <a:t>Questions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LCCHC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67104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Agenda </a:t>
            </a:r>
            <a:r>
              <a:rPr lang="en-US" sz="1200" dirty="0" smtClean="0"/>
              <a:t>[KA]</a:t>
            </a:r>
            <a:r>
              <a:rPr lang="en-US" sz="4000" dirty="0" smtClean="0"/>
              <a:t>	</a:t>
            </a:r>
            <a:r>
              <a:rPr lang="en-US" dirty="0" smtClean="0"/>
              <a:t>					    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Project Team</a:t>
            </a:r>
          </a:p>
          <a:p>
            <a:r>
              <a:rPr lang="en-US" dirty="0" smtClean="0"/>
              <a:t>Purpose of GCCM Application</a:t>
            </a:r>
          </a:p>
          <a:p>
            <a:r>
              <a:rPr lang="en-US" dirty="0" smtClean="0"/>
              <a:t>Project Description</a:t>
            </a:r>
          </a:p>
          <a:p>
            <a:r>
              <a:rPr lang="en-US" dirty="0" smtClean="0"/>
              <a:t>Benefits of GCCM Project Delivery</a:t>
            </a:r>
          </a:p>
          <a:p>
            <a:r>
              <a:rPr lang="en-US" dirty="0" smtClean="0"/>
              <a:t>Team Management</a:t>
            </a:r>
          </a:p>
          <a:p>
            <a:r>
              <a:rPr lang="en-US" dirty="0" smtClean="0"/>
              <a:t>Schedule</a:t>
            </a:r>
          </a:p>
          <a:p>
            <a:r>
              <a:rPr lang="en-US" dirty="0" smtClean="0"/>
              <a:t>Response to PRC Questions Issued 7/19/2017</a:t>
            </a:r>
          </a:p>
          <a:p>
            <a:r>
              <a:rPr lang="en-US" dirty="0" smtClean="0"/>
              <a:t>Summary/Questions</a:t>
            </a:r>
          </a:p>
          <a:p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endParaRPr lang="en-US" dirty="0"/>
          </a:p>
          <a:p>
            <a:pPr marL="114300" indent="0">
              <a:buNone/>
            </a:pPr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LCCHC</a:t>
            </a:r>
            <a:endParaRPr lang="en-US" dirty="0"/>
          </a:p>
        </p:txBody>
      </p:sp>
      <p:pic>
        <p:nvPicPr>
          <p:cNvPr id="1026" name="Picture 2" descr="C:\Users\Dick Bratton\Documents\3-Lake Chelan Hospital\LCCH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304800"/>
            <a:ext cx="2514600" cy="533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184491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Project Team </a:t>
            </a:r>
            <a:r>
              <a:rPr lang="en-US" sz="1200" dirty="0" smtClean="0"/>
              <a:t>[KA] [Each Team Member Short Intro]</a:t>
            </a:r>
            <a:r>
              <a:rPr lang="en-US" dirty="0" smtClean="0"/>
              <a:t>		  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1"/>
            <a:endParaRPr lang="en-US" dirty="0" smtClean="0"/>
          </a:p>
          <a:p>
            <a:pPr lvl="1"/>
            <a:endParaRPr lang="en-US" dirty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endParaRPr lang="en-US" dirty="0"/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563928334"/>
              </p:ext>
            </p:extLst>
          </p:nvPr>
        </p:nvGraphicFramePr>
        <p:xfrm>
          <a:off x="1371600" y="1295400"/>
          <a:ext cx="6400800" cy="49974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Content Placeholder 2"/>
          <p:cNvSpPr txBox="1">
            <a:spLocks/>
          </p:cNvSpPr>
          <p:nvPr/>
        </p:nvSpPr>
        <p:spPr>
          <a:xfrm>
            <a:off x="609600" y="1752600"/>
            <a:ext cx="7620000" cy="480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endParaRPr lang="en-US" smtClean="0"/>
          </a:p>
          <a:p>
            <a:pPr lvl="1"/>
            <a:endParaRPr lang="en-US" smtClean="0"/>
          </a:p>
          <a:p>
            <a:pPr lvl="1"/>
            <a:endParaRPr lang="en-US" smtClean="0"/>
          </a:p>
          <a:p>
            <a:pPr lvl="1"/>
            <a:endParaRPr lang="en-US" smtClean="0"/>
          </a:p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LCCHC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78071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Purpose of GCCM Application </a:t>
            </a:r>
            <a:r>
              <a:rPr lang="en-US" sz="1200" dirty="0" smtClean="0"/>
              <a:t>[BL]</a:t>
            </a:r>
            <a:endParaRPr lang="en-US" sz="1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smtClean="0"/>
              <a:t>LCCHC Project Influences</a:t>
            </a:r>
          </a:p>
          <a:p>
            <a:pPr lvl="1"/>
            <a:r>
              <a:rPr lang="en-US" dirty="0" smtClean="0"/>
              <a:t>Project Meets GC/CM Criteria</a:t>
            </a:r>
          </a:p>
          <a:p>
            <a:pPr lvl="2"/>
            <a:r>
              <a:rPr lang="en-US" dirty="0" smtClean="0"/>
              <a:t>Critical Scheduling, Phasing, Transition</a:t>
            </a:r>
          </a:p>
          <a:p>
            <a:pPr lvl="2"/>
            <a:r>
              <a:rPr lang="en-US" dirty="0" smtClean="0"/>
              <a:t>Early GC/CM Interaction</a:t>
            </a:r>
          </a:p>
          <a:p>
            <a:pPr lvl="1"/>
            <a:r>
              <a:rPr lang="en-US" dirty="0" smtClean="0"/>
              <a:t>LCCHC Received PRC Approval February 2009</a:t>
            </a:r>
          </a:p>
          <a:p>
            <a:pPr lvl="1"/>
            <a:r>
              <a:rPr lang="en-US" dirty="0" smtClean="0"/>
              <a:t>Schedule</a:t>
            </a:r>
          </a:p>
          <a:p>
            <a:pPr lvl="1"/>
            <a:r>
              <a:rPr lang="en-US" dirty="0" smtClean="0"/>
              <a:t>Cost</a:t>
            </a:r>
          </a:p>
          <a:p>
            <a:pPr lvl="1"/>
            <a:r>
              <a:rPr lang="en-US" dirty="0" smtClean="0"/>
              <a:t>Project Duration Over Several Seasons</a:t>
            </a:r>
          </a:p>
          <a:p>
            <a:pPr lvl="1"/>
            <a:r>
              <a:rPr lang="en-US" dirty="0" smtClean="0"/>
              <a:t>Rural Location</a:t>
            </a:r>
          </a:p>
          <a:p>
            <a:pPr lvl="1"/>
            <a:r>
              <a:rPr lang="en-US" dirty="0" smtClean="0"/>
              <a:t>Industry Forces</a:t>
            </a:r>
          </a:p>
          <a:p>
            <a:pPr lvl="1"/>
            <a:r>
              <a:rPr lang="en-US" dirty="0" smtClean="0"/>
              <a:t>Early Team Interaction</a:t>
            </a:r>
          </a:p>
          <a:p>
            <a:pPr lvl="1"/>
            <a:r>
              <a:rPr lang="en-US" dirty="0" smtClean="0"/>
              <a:t>Public Interaction/Agency Interaction</a:t>
            </a:r>
          </a:p>
          <a:p>
            <a:pPr lvl="1"/>
            <a:r>
              <a:rPr lang="en-US" dirty="0" smtClean="0"/>
              <a:t>LCCHC Team Fully Prepared</a:t>
            </a:r>
          </a:p>
          <a:p>
            <a:pPr marL="411480" lvl="1" indent="0">
              <a:buNone/>
            </a:pPr>
            <a:endParaRPr lang="en-US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LCCHC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2883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Project Description </a:t>
            </a:r>
            <a:r>
              <a:rPr lang="en-US" sz="1200" dirty="0" smtClean="0"/>
              <a:t>[PG]</a:t>
            </a:r>
            <a:r>
              <a:rPr lang="en-US" dirty="0" smtClean="0"/>
              <a:t>			     </a:t>
            </a:r>
            <a:endParaRPr lang="en-US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1905000"/>
            <a:ext cx="5526232" cy="34672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LCCHC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03035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:\Users\Dick Bratton\AppData\Local\Microsoft\Windows\INetCache\Content.Outlook\OO2J3RP8\170214_LCCHC_Presentation Page 002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1371600"/>
            <a:ext cx="5905500" cy="38862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LCCHC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132175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000" dirty="0" smtClean="0"/>
              <a:t>Benefits of GC/CM Project Delivery </a:t>
            </a:r>
            <a:r>
              <a:rPr lang="en-US" sz="1300" dirty="0" smtClean="0"/>
              <a:t>[BL]	</a:t>
            </a:r>
            <a:r>
              <a:rPr lang="en-US" dirty="0" smtClean="0"/>
              <a:t>				     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Owner/Designer/Contractor Early Collaboration</a:t>
            </a:r>
          </a:p>
          <a:p>
            <a:pPr lvl="1"/>
            <a:r>
              <a:rPr lang="en-US" dirty="0" smtClean="0"/>
              <a:t>Utilize Team Expertise Early at SD</a:t>
            </a:r>
          </a:p>
          <a:p>
            <a:r>
              <a:rPr lang="en-US" dirty="0" smtClean="0"/>
              <a:t>Compliant to RCW 39.10 P&amp;P</a:t>
            </a:r>
          </a:p>
          <a:p>
            <a:r>
              <a:rPr lang="en-US" dirty="0" smtClean="0"/>
              <a:t>Early Review of SD/Site Challenges</a:t>
            </a:r>
          </a:p>
          <a:p>
            <a:r>
              <a:rPr lang="en-US" dirty="0" smtClean="0"/>
              <a:t>Establish Budget/Provide DD with Budget Advice</a:t>
            </a:r>
          </a:p>
          <a:p>
            <a:r>
              <a:rPr lang="en-US" dirty="0" smtClean="0"/>
              <a:t>Identify and Coordinate Long Lead Items</a:t>
            </a:r>
          </a:p>
          <a:p>
            <a:r>
              <a:rPr lang="en-US" dirty="0" smtClean="0"/>
              <a:t>Full CD Set Detailed with GC/CM Input</a:t>
            </a:r>
          </a:p>
          <a:p>
            <a:r>
              <a:rPr lang="en-US" dirty="0" smtClean="0"/>
              <a:t>MACC at 90% CD, VE and Budget Reconciliation</a:t>
            </a:r>
          </a:p>
          <a:p>
            <a:r>
              <a:rPr lang="en-US" dirty="0" smtClean="0"/>
              <a:t>Interactive Design/Contractor Team Group Effort for BIM Modeling and Clash Mitigation</a:t>
            </a:r>
          </a:p>
          <a:p>
            <a:r>
              <a:rPr lang="en-US" dirty="0" smtClean="0"/>
              <a:t>GC/CM Influence and Coordination of Move Transition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LCCHC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83240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000" dirty="0" smtClean="0"/>
              <a:t>Team Management- </a:t>
            </a:r>
            <a:r>
              <a:rPr lang="en-US" sz="4000" dirty="0" smtClean="0">
                <a:solidFill>
                  <a:srgbClr val="FF0000"/>
                </a:solidFill>
              </a:rPr>
              <a:t>*Definite Decisions </a:t>
            </a:r>
            <a:r>
              <a:rPr lang="en-US" sz="1300" dirty="0" smtClean="0"/>
              <a:t>[KA] </a:t>
            </a:r>
            <a:endParaRPr lang="en-US" sz="1300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10634546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LCCHC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467779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Schedule </a:t>
            </a:r>
            <a:r>
              <a:rPr lang="en-US" sz="1200" dirty="0" smtClean="0"/>
              <a:t>[BL]</a:t>
            </a:r>
            <a:r>
              <a:rPr lang="en-US" dirty="0" smtClean="0"/>
              <a:t>					      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LCCHC</a:t>
            </a:r>
            <a:endParaRPr lang="en-US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89850164"/>
              </p:ext>
            </p:extLst>
          </p:nvPr>
        </p:nvGraphicFramePr>
        <p:xfrm>
          <a:off x="1219200" y="1524000"/>
          <a:ext cx="6629400" cy="419100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682214"/>
                <a:gridCol w="3025594"/>
                <a:gridCol w="2921592"/>
              </a:tblGrid>
              <a:tr h="209550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Item</a:t>
                      </a:r>
                      <a:endParaRPr lang="en-US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Task</a:t>
                      </a:r>
                      <a:endParaRPr lang="en-US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Schedule-Target dates</a:t>
                      </a:r>
                      <a:endParaRPr lang="en-US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19100">
                <a:tc gridSpan="2"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Project Predesign and Financial Feasibility Study/Market Analysis</a:t>
                      </a:r>
                      <a:endParaRPr lang="en-US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Completed (Jan/Feb 2017)</a:t>
                      </a:r>
                      <a:endParaRPr lang="en-US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09550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1</a:t>
                      </a:r>
                      <a:endParaRPr lang="en-US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GC/CM PRC Application</a:t>
                      </a:r>
                      <a:endParaRPr lang="en-US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July 3, 2017</a:t>
                      </a:r>
                      <a:endParaRPr lang="en-US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09550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2</a:t>
                      </a:r>
                      <a:endParaRPr lang="en-US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LCCHC PRC Presentation</a:t>
                      </a:r>
                      <a:endParaRPr lang="en-US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July 27, 2017</a:t>
                      </a:r>
                      <a:endParaRPr lang="en-US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09550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3</a:t>
                      </a:r>
                      <a:endParaRPr lang="en-US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GC/CM Delivery Approval</a:t>
                      </a:r>
                      <a:endParaRPr lang="en-US" sz="11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July 28, 2017</a:t>
                      </a:r>
                      <a:endParaRPr lang="en-US" sz="11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09550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4</a:t>
                      </a:r>
                      <a:endParaRPr lang="en-US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Official State Authority Notice</a:t>
                      </a:r>
                      <a:endParaRPr lang="en-US" sz="11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August 7, 2017</a:t>
                      </a:r>
                      <a:endParaRPr lang="en-US" sz="11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09550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5</a:t>
                      </a:r>
                      <a:endParaRPr lang="en-US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GC/CM RFP</a:t>
                      </a:r>
                      <a:endParaRPr lang="en-US" sz="11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August 28, 2017</a:t>
                      </a:r>
                      <a:endParaRPr lang="en-US" sz="11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09550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6</a:t>
                      </a:r>
                      <a:endParaRPr lang="en-US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GC/CM Selection</a:t>
                      </a:r>
                      <a:endParaRPr lang="en-US" sz="11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Oct 07, 2017</a:t>
                      </a:r>
                      <a:endParaRPr lang="en-US" sz="11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09550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7</a:t>
                      </a:r>
                      <a:endParaRPr lang="en-US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Schematic Design Complete</a:t>
                      </a:r>
                      <a:endParaRPr lang="en-US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Feb 26, 2018</a:t>
                      </a:r>
                      <a:endParaRPr lang="en-US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09550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8</a:t>
                      </a:r>
                      <a:endParaRPr lang="en-US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Baseline Estimate</a:t>
                      </a:r>
                      <a:endParaRPr lang="en-US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Feb 26, 2018</a:t>
                      </a:r>
                      <a:endParaRPr lang="en-US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09550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9</a:t>
                      </a:r>
                      <a:endParaRPr lang="en-US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GC/CM Budget - 50% DD</a:t>
                      </a:r>
                      <a:endParaRPr lang="en-US" sz="11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Apr 16, 2018</a:t>
                      </a:r>
                      <a:endParaRPr lang="en-US" sz="11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09550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10</a:t>
                      </a:r>
                      <a:endParaRPr lang="en-US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VE/Constructability</a:t>
                      </a:r>
                      <a:endParaRPr lang="en-US" sz="11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Apr/May 2018</a:t>
                      </a:r>
                      <a:endParaRPr lang="en-US" sz="11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09550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11</a:t>
                      </a:r>
                      <a:endParaRPr lang="en-US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Design Development Complete</a:t>
                      </a:r>
                      <a:endParaRPr lang="en-US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May 21, 2018</a:t>
                      </a:r>
                      <a:endParaRPr lang="en-US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09550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12</a:t>
                      </a:r>
                      <a:endParaRPr lang="en-US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Construction Docs Complete</a:t>
                      </a:r>
                      <a:endParaRPr lang="en-US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Aug 6, 2018</a:t>
                      </a:r>
                      <a:endParaRPr lang="en-US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09550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13</a:t>
                      </a:r>
                      <a:endParaRPr lang="en-US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Mini MACC - 90% CDs</a:t>
                      </a:r>
                      <a:endParaRPr lang="en-US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Sept/Oct 2018</a:t>
                      </a:r>
                      <a:endParaRPr lang="en-US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09550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14</a:t>
                      </a:r>
                      <a:endParaRPr lang="en-US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Permitting</a:t>
                      </a:r>
                      <a:endParaRPr lang="en-US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Nov 5, 2018</a:t>
                      </a:r>
                      <a:endParaRPr lang="en-US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09550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15</a:t>
                      </a:r>
                      <a:endParaRPr lang="en-US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MACC</a:t>
                      </a:r>
                      <a:endParaRPr lang="en-US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Jan 2, 2019</a:t>
                      </a:r>
                      <a:endParaRPr lang="en-US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09550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16</a:t>
                      </a:r>
                      <a:endParaRPr lang="en-US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Site Mobilization</a:t>
                      </a:r>
                      <a:endParaRPr lang="en-US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Jan 3, 2019</a:t>
                      </a:r>
                      <a:endParaRPr lang="en-US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09550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17</a:t>
                      </a:r>
                      <a:endParaRPr lang="en-US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Construction</a:t>
                      </a:r>
                      <a:endParaRPr lang="en-US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June 4, 2020</a:t>
                      </a:r>
                      <a:endParaRPr lang="en-US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0394901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376</TotalTime>
  <Words>941</Words>
  <Application>Microsoft Office PowerPoint</Application>
  <PresentationFormat>On-screen Show (4:3)</PresentationFormat>
  <Paragraphs>188</Paragraphs>
  <Slides>11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Office Theme</vt:lpstr>
      <vt:lpstr>Lake Chelan Community  Hospital &amp; Clinics Replacement Facility</vt:lpstr>
      <vt:lpstr>Agenda [KA]           </vt:lpstr>
      <vt:lpstr>Project Team [KA] [Each Team Member Short Intro]     </vt:lpstr>
      <vt:lpstr>Purpose of GCCM Application [BL]</vt:lpstr>
      <vt:lpstr>Project Description [PG]        </vt:lpstr>
      <vt:lpstr>PowerPoint Presentation</vt:lpstr>
      <vt:lpstr>Benefits of GC/CM Project Delivery [BL]           </vt:lpstr>
      <vt:lpstr>Team Management- *Definite Decisions [KA] </vt:lpstr>
      <vt:lpstr>Schedule [BL]           </vt:lpstr>
      <vt:lpstr>Response to PRC Questions Issued 7/19/2017[BL]</vt:lpstr>
      <vt:lpstr>Summary [KA]           </vt:lpstr>
    </vt:vector>
  </TitlesOfParts>
  <Company>DBPMLLC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SUMMIT PACIFIC MEDICAL CENTER</dc:title>
  <dc:creator>Dick Bratton</dc:creator>
  <cp:lastModifiedBy>Dick Bratton</cp:lastModifiedBy>
  <cp:revision>51</cp:revision>
  <dcterms:created xsi:type="dcterms:W3CDTF">2016-03-09T14:55:12Z</dcterms:created>
  <dcterms:modified xsi:type="dcterms:W3CDTF">2017-07-24T21:11:12Z</dcterms:modified>
</cp:coreProperties>
</file>