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4" r:id="rId4"/>
    <p:sldId id="286" r:id="rId5"/>
    <p:sldId id="260" r:id="rId6"/>
    <p:sldId id="261" r:id="rId7"/>
    <p:sldId id="272" r:id="rId8"/>
    <p:sldId id="273" r:id="rId9"/>
    <p:sldId id="274" r:id="rId10"/>
    <p:sldId id="265" r:id="rId11"/>
    <p:sldId id="282" r:id="rId12"/>
    <p:sldId id="267" r:id="rId13"/>
    <p:sldId id="268" r:id="rId14"/>
    <p:sldId id="269" r:id="rId15"/>
    <p:sldId id="283" r:id="rId16"/>
    <p:sldId id="27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7A27"/>
    <a:srgbClr val="EB15DC"/>
    <a:srgbClr val="FFFF00"/>
    <a:srgbClr val="C83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3" d="2"/>
        <a:sy n="3" d="2"/>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Hansen" userId="5f79ea50-170c-4025-8888-2f6bcf851ced" providerId="ADAL" clId="{48F644ED-A6EC-4B22-BD82-F4E01612A6D8}"/>
    <pc:docChg chg="undo custSel addSld delSld modSld">
      <pc:chgData name="Heidi Hansen" userId="5f79ea50-170c-4025-8888-2f6bcf851ced" providerId="ADAL" clId="{48F644ED-A6EC-4B22-BD82-F4E01612A6D8}" dt="2019-07-24T23:14:31.901" v="2250" actId="20577"/>
      <pc:docMkLst>
        <pc:docMk/>
      </pc:docMkLst>
      <pc:sldChg chg="delSp">
        <pc:chgData name="Heidi Hansen" userId="5f79ea50-170c-4025-8888-2f6bcf851ced" providerId="ADAL" clId="{48F644ED-A6EC-4B22-BD82-F4E01612A6D8}" dt="2019-07-11T22:10:42.546" v="273" actId="478"/>
        <pc:sldMkLst>
          <pc:docMk/>
          <pc:sldMk cId="2091285689" sldId="256"/>
        </pc:sldMkLst>
        <pc:spChg chg="del">
          <ac:chgData name="Heidi Hansen" userId="5f79ea50-170c-4025-8888-2f6bcf851ced" providerId="ADAL" clId="{48F644ED-A6EC-4B22-BD82-F4E01612A6D8}" dt="2019-07-11T22:10:42.546" v="273" actId="478"/>
          <ac:spMkLst>
            <pc:docMk/>
            <pc:sldMk cId="2091285689" sldId="256"/>
            <ac:spMk id="7" creationId="{D2F17305-B96A-4965-9336-9DAE2E75409B}"/>
          </ac:spMkLst>
        </pc:spChg>
      </pc:sldChg>
      <pc:sldChg chg="addSp delSp modSp">
        <pc:chgData name="Heidi Hansen" userId="5f79ea50-170c-4025-8888-2f6bcf851ced" providerId="ADAL" clId="{48F644ED-A6EC-4B22-BD82-F4E01612A6D8}" dt="2019-07-12T16:40:37.824" v="657" actId="478"/>
        <pc:sldMkLst>
          <pc:docMk/>
          <pc:sldMk cId="3726766865" sldId="257"/>
        </pc:sldMkLst>
        <pc:spChg chg="mod">
          <ac:chgData name="Heidi Hansen" userId="5f79ea50-170c-4025-8888-2f6bcf851ced" providerId="ADAL" clId="{48F644ED-A6EC-4B22-BD82-F4E01612A6D8}" dt="2019-07-11T22:15:20.709" v="301" actId="14100"/>
          <ac:spMkLst>
            <pc:docMk/>
            <pc:sldMk cId="3726766865" sldId="257"/>
            <ac:spMk id="2" creationId="{A1F5219F-263B-4A2E-85A2-A264F0E39AB5}"/>
          </ac:spMkLst>
        </pc:spChg>
        <pc:spChg chg="mod">
          <ac:chgData name="Heidi Hansen" userId="5f79ea50-170c-4025-8888-2f6bcf851ced" providerId="ADAL" clId="{48F644ED-A6EC-4B22-BD82-F4E01612A6D8}" dt="2019-07-11T22:19:16.157" v="340" actId="12"/>
          <ac:spMkLst>
            <pc:docMk/>
            <pc:sldMk cId="3726766865" sldId="257"/>
            <ac:spMk id="3" creationId="{970FDA21-DCAE-41EE-B36A-571FAE89ACAB}"/>
          </ac:spMkLst>
        </pc:spChg>
        <pc:picChg chg="add del mod">
          <ac:chgData name="Heidi Hansen" userId="5f79ea50-170c-4025-8888-2f6bcf851ced" providerId="ADAL" clId="{48F644ED-A6EC-4B22-BD82-F4E01612A6D8}" dt="2019-07-12T16:40:37.824" v="657" actId="478"/>
          <ac:picMkLst>
            <pc:docMk/>
            <pc:sldMk cId="3726766865" sldId="257"/>
            <ac:picMk id="4" creationId="{90417CD0-34C2-4002-A011-4FC1731476D4}"/>
          </ac:picMkLst>
        </pc:picChg>
        <pc:picChg chg="add del mod">
          <ac:chgData name="Heidi Hansen" userId="5f79ea50-170c-4025-8888-2f6bcf851ced" providerId="ADAL" clId="{48F644ED-A6EC-4B22-BD82-F4E01612A6D8}" dt="2019-07-12T16:40:37.824" v="657" actId="478"/>
          <ac:picMkLst>
            <pc:docMk/>
            <pc:sldMk cId="3726766865" sldId="257"/>
            <ac:picMk id="5" creationId="{0C1CD96C-69D2-4835-8C88-52423B88209E}"/>
          </ac:picMkLst>
        </pc:picChg>
        <pc:picChg chg="add del mod">
          <ac:chgData name="Heidi Hansen" userId="5f79ea50-170c-4025-8888-2f6bcf851ced" providerId="ADAL" clId="{48F644ED-A6EC-4B22-BD82-F4E01612A6D8}" dt="2019-07-12T16:40:37.824" v="657" actId="478"/>
          <ac:picMkLst>
            <pc:docMk/>
            <pc:sldMk cId="3726766865" sldId="257"/>
            <ac:picMk id="6" creationId="{695CF686-AD3F-4EE0-9ABF-4E6093DFFD04}"/>
          </ac:picMkLst>
        </pc:picChg>
      </pc:sldChg>
      <pc:sldChg chg="addSp delSp modSp">
        <pc:chgData name="Heidi Hansen" userId="5f79ea50-170c-4025-8888-2f6bcf851ced" providerId="ADAL" clId="{48F644ED-A6EC-4B22-BD82-F4E01612A6D8}" dt="2019-07-11T22:20:20.724" v="363" actId="1076"/>
        <pc:sldMkLst>
          <pc:docMk/>
          <pc:sldMk cId="407063321" sldId="260"/>
        </pc:sldMkLst>
        <pc:spChg chg="del">
          <ac:chgData name="Heidi Hansen" userId="5f79ea50-170c-4025-8888-2f6bcf851ced" providerId="ADAL" clId="{48F644ED-A6EC-4B22-BD82-F4E01612A6D8}" dt="2019-07-11T22:16:53.083" v="330" actId="478"/>
          <ac:spMkLst>
            <pc:docMk/>
            <pc:sldMk cId="407063321" sldId="260"/>
            <ac:spMk id="2" creationId="{EE600221-A70C-4FDC-BBBD-2E4C4A1217EB}"/>
          </ac:spMkLst>
        </pc:spChg>
        <pc:spChg chg="mod">
          <ac:chgData name="Heidi Hansen" userId="5f79ea50-170c-4025-8888-2f6bcf851ced" providerId="ADAL" clId="{48F644ED-A6EC-4B22-BD82-F4E01612A6D8}" dt="2019-07-11T22:20:20.724" v="363" actId="1076"/>
          <ac:spMkLst>
            <pc:docMk/>
            <pc:sldMk cId="407063321" sldId="260"/>
            <ac:spMk id="3" creationId="{F192F683-651C-4E7C-9BA8-5B2271681E4B}"/>
          </ac:spMkLst>
        </pc:spChg>
        <pc:spChg chg="add mod">
          <ac:chgData name="Heidi Hansen" userId="5f79ea50-170c-4025-8888-2f6bcf851ced" providerId="ADAL" clId="{48F644ED-A6EC-4B22-BD82-F4E01612A6D8}" dt="2019-07-11T22:17:07.896" v="333" actId="242"/>
          <ac:spMkLst>
            <pc:docMk/>
            <pc:sldMk cId="407063321" sldId="260"/>
            <ac:spMk id="5" creationId="{5C2F12C6-BB25-4A70-B46D-80D66AC7C151}"/>
          </ac:spMkLst>
        </pc:spChg>
        <pc:spChg chg="add del mod">
          <ac:chgData name="Heidi Hansen" userId="5f79ea50-170c-4025-8888-2f6bcf851ced" providerId="ADAL" clId="{48F644ED-A6EC-4B22-BD82-F4E01612A6D8}" dt="2019-07-11T22:16:55.225" v="331" actId="478"/>
          <ac:spMkLst>
            <pc:docMk/>
            <pc:sldMk cId="407063321" sldId="260"/>
            <ac:spMk id="7" creationId="{12EA4818-8DD0-42C8-BD9B-E76A530F48F8}"/>
          </ac:spMkLst>
        </pc:spChg>
      </pc:sldChg>
      <pc:sldChg chg="addSp delSp modSp">
        <pc:chgData name="Heidi Hansen" userId="5f79ea50-170c-4025-8888-2f6bcf851ced" providerId="ADAL" clId="{48F644ED-A6EC-4B22-BD82-F4E01612A6D8}" dt="2019-07-11T22:20:10.716" v="362" actId="1076"/>
        <pc:sldMkLst>
          <pc:docMk/>
          <pc:sldMk cId="3923512906" sldId="261"/>
        </pc:sldMkLst>
        <pc:spChg chg="del">
          <ac:chgData name="Heidi Hansen" userId="5f79ea50-170c-4025-8888-2f6bcf851ced" providerId="ADAL" clId="{48F644ED-A6EC-4B22-BD82-F4E01612A6D8}" dt="2019-07-11T22:19:47.170" v="344" actId="478"/>
          <ac:spMkLst>
            <pc:docMk/>
            <pc:sldMk cId="3923512906" sldId="261"/>
            <ac:spMk id="2" creationId="{4232F253-50A3-4616-9D72-EF08BC21B835}"/>
          </ac:spMkLst>
        </pc:spChg>
        <pc:spChg chg="mod">
          <ac:chgData name="Heidi Hansen" userId="5f79ea50-170c-4025-8888-2f6bcf851ced" providerId="ADAL" clId="{48F644ED-A6EC-4B22-BD82-F4E01612A6D8}" dt="2019-07-11T22:20:00.736" v="360" actId="1076"/>
          <ac:spMkLst>
            <pc:docMk/>
            <pc:sldMk cId="3923512906" sldId="261"/>
            <ac:spMk id="3" creationId="{7169579F-336B-4776-B60A-8E401C90D98E}"/>
          </ac:spMkLst>
        </pc:spChg>
        <pc:spChg chg="mod">
          <ac:chgData name="Heidi Hansen" userId="5f79ea50-170c-4025-8888-2f6bcf851ced" providerId="ADAL" clId="{48F644ED-A6EC-4B22-BD82-F4E01612A6D8}" dt="2019-07-11T22:20:10.716" v="362" actId="1076"/>
          <ac:spMkLst>
            <pc:docMk/>
            <pc:sldMk cId="3923512906" sldId="261"/>
            <ac:spMk id="4" creationId="{6BF6AEF7-9195-4E85-A199-32E08A712B93}"/>
          </ac:spMkLst>
        </pc:spChg>
        <pc:spChg chg="add mod">
          <ac:chgData name="Heidi Hansen" userId="5f79ea50-170c-4025-8888-2f6bcf851ced" providerId="ADAL" clId="{48F644ED-A6EC-4B22-BD82-F4E01612A6D8}" dt="2019-07-11T22:19:55.883" v="359" actId="20577"/>
          <ac:spMkLst>
            <pc:docMk/>
            <pc:sldMk cId="3923512906" sldId="261"/>
            <ac:spMk id="5" creationId="{7FFA16FA-413C-46E1-979B-C2BA14B33857}"/>
          </ac:spMkLst>
        </pc:spChg>
        <pc:spChg chg="add del mod">
          <ac:chgData name="Heidi Hansen" userId="5f79ea50-170c-4025-8888-2f6bcf851ced" providerId="ADAL" clId="{48F644ED-A6EC-4B22-BD82-F4E01612A6D8}" dt="2019-07-11T22:19:47.842" v="345" actId="478"/>
          <ac:spMkLst>
            <pc:docMk/>
            <pc:sldMk cId="3923512906" sldId="261"/>
            <ac:spMk id="7" creationId="{32BC9E3C-14F6-420E-863B-64FEF82F52CB}"/>
          </ac:spMkLst>
        </pc:spChg>
      </pc:sldChg>
      <pc:sldChg chg="addSp delSp modSp">
        <pc:chgData name="Heidi Hansen" userId="5f79ea50-170c-4025-8888-2f6bcf851ced" providerId="ADAL" clId="{48F644ED-A6EC-4B22-BD82-F4E01612A6D8}" dt="2019-07-11T22:26:21.500" v="533" actId="403"/>
        <pc:sldMkLst>
          <pc:docMk/>
          <pc:sldMk cId="1113343844" sldId="265"/>
        </pc:sldMkLst>
        <pc:spChg chg="del">
          <ac:chgData name="Heidi Hansen" userId="5f79ea50-170c-4025-8888-2f6bcf851ced" providerId="ADAL" clId="{48F644ED-A6EC-4B22-BD82-F4E01612A6D8}" dt="2019-07-11T22:24:35.166" v="488" actId="478"/>
          <ac:spMkLst>
            <pc:docMk/>
            <pc:sldMk cId="1113343844" sldId="265"/>
            <ac:spMk id="2" creationId="{7BDAD08D-6843-46F8-A33C-5CCBA92E478D}"/>
          </ac:spMkLst>
        </pc:spChg>
        <pc:spChg chg="mod">
          <ac:chgData name="Heidi Hansen" userId="5f79ea50-170c-4025-8888-2f6bcf851ced" providerId="ADAL" clId="{48F644ED-A6EC-4B22-BD82-F4E01612A6D8}" dt="2019-07-11T22:25:06.469" v="525" actId="12"/>
          <ac:spMkLst>
            <pc:docMk/>
            <pc:sldMk cId="1113343844" sldId="265"/>
            <ac:spMk id="3" creationId="{DCACE3A7-7A98-4159-AA1D-EA86F63D5067}"/>
          </ac:spMkLst>
        </pc:spChg>
        <pc:spChg chg="mod">
          <ac:chgData name="Heidi Hansen" userId="5f79ea50-170c-4025-8888-2f6bcf851ced" providerId="ADAL" clId="{48F644ED-A6EC-4B22-BD82-F4E01612A6D8}" dt="2019-07-11T22:24:53.822" v="523" actId="1076"/>
          <ac:spMkLst>
            <pc:docMk/>
            <pc:sldMk cId="1113343844" sldId="265"/>
            <ac:spMk id="6" creationId="{D4C05C82-1200-4EE7-857E-22981756D818}"/>
          </ac:spMkLst>
        </pc:spChg>
        <pc:spChg chg="add del mod">
          <ac:chgData name="Heidi Hansen" userId="5f79ea50-170c-4025-8888-2f6bcf851ced" providerId="ADAL" clId="{48F644ED-A6EC-4B22-BD82-F4E01612A6D8}" dt="2019-07-11T22:24:37.267" v="489" actId="478"/>
          <ac:spMkLst>
            <pc:docMk/>
            <pc:sldMk cId="1113343844" sldId="265"/>
            <ac:spMk id="7" creationId="{5BF3603D-269B-48F3-A591-05B871D0EFD2}"/>
          </ac:spMkLst>
        </pc:spChg>
        <pc:spChg chg="add mod">
          <ac:chgData name="Heidi Hansen" userId="5f79ea50-170c-4025-8888-2f6bcf851ced" providerId="ADAL" clId="{48F644ED-A6EC-4B22-BD82-F4E01612A6D8}" dt="2019-07-11T22:26:21.500" v="533" actId="403"/>
          <ac:spMkLst>
            <pc:docMk/>
            <pc:sldMk cId="1113343844" sldId="265"/>
            <ac:spMk id="8" creationId="{6970F719-D538-4E2C-8A36-BD3A9D763709}"/>
          </ac:spMkLst>
        </pc:spChg>
      </pc:sldChg>
      <pc:sldChg chg="addSp delSp modSp">
        <pc:chgData name="Heidi Hansen" userId="5f79ea50-170c-4025-8888-2f6bcf851ced" providerId="ADAL" clId="{48F644ED-A6EC-4B22-BD82-F4E01612A6D8}" dt="2019-07-16T22:10:29.353" v="1004" actId="1076"/>
        <pc:sldMkLst>
          <pc:docMk/>
          <pc:sldMk cId="844483682" sldId="267"/>
        </pc:sldMkLst>
        <pc:spChg chg="mod">
          <ac:chgData name="Heidi Hansen" userId="5f79ea50-170c-4025-8888-2f6bcf851ced" providerId="ADAL" clId="{48F644ED-A6EC-4B22-BD82-F4E01612A6D8}" dt="2019-07-11T22:26:42.134" v="538" actId="14100"/>
          <ac:spMkLst>
            <pc:docMk/>
            <pc:sldMk cId="844483682" sldId="267"/>
            <ac:spMk id="2" creationId="{643DBF36-1BF2-476A-8CDD-8A179D6E7581}"/>
          </ac:spMkLst>
        </pc:spChg>
        <pc:spChg chg="add mod">
          <ac:chgData name="Heidi Hansen" userId="5f79ea50-170c-4025-8888-2f6bcf851ced" providerId="ADAL" clId="{48F644ED-A6EC-4B22-BD82-F4E01612A6D8}" dt="2019-07-16T22:10:29.353" v="1004" actId="1076"/>
          <ac:spMkLst>
            <pc:docMk/>
            <pc:sldMk cId="844483682" sldId="267"/>
            <ac:spMk id="4" creationId="{095EA5F1-C1A0-4A3C-89FD-ADE6966BD964}"/>
          </ac:spMkLst>
        </pc:spChg>
        <pc:spChg chg="add mod">
          <ac:chgData name="Heidi Hansen" userId="5f79ea50-170c-4025-8888-2f6bcf851ced" providerId="ADAL" clId="{48F644ED-A6EC-4B22-BD82-F4E01612A6D8}" dt="2019-07-16T22:10:29.353" v="1004" actId="1076"/>
          <ac:spMkLst>
            <pc:docMk/>
            <pc:sldMk cId="844483682" sldId="267"/>
            <ac:spMk id="5" creationId="{199F1B0E-3842-4921-900B-2265C28D2C19}"/>
          </ac:spMkLst>
        </pc:spChg>
        <pc:spChg chg="add mod">
          <ac:chgData name="Heidi Hansen" userId="5f79ea50-170c-4025-8888-2f6bcf851ced" providerId="ADAL" clId="{48F644ED-A6EC-4B22-BD82-F4E01612A6D8}" dt="2019-07-16T22:10:29.353" v="1004" actId="1076"/>
          <ac:spMkLst>
            <pc:docMk/>
            <pc:sldMk cId="844483682" sldId="267"/>
            <ac:spMk id="6" creationId="{BC43D422-2C3D-4150-A682-DDB5B637510B}"/>
          </ac:spMkLst>
        </pc:spChg>
        <pc:spChg chg="add mod">
          <ac:chgData name="Heidi Hansen" userId="5f79ea50-170c-4025-8888-2f6bcf851ced" providerId="ADAL" clId="{48F644ED-A6EC-4B22-BD82-F4E01612A6D8}" dt="2019-07-16T22:10:29.353" v="1004" actId="1076"/>
          <ac:spMkLst>
            <pc:docMk/>
            <pc:sldMk cId="844483682" sldId="267"/>
            <ac:spMk id="9" creationId="{82312FA5-FBD3-4DF3-8347-130AA8010CD2}"/>
          </ac:spMkLst>
        </pc:spChg>
        <pc:spChg chg="add mod">
          <ac:chgData name="Heidi Hansen" userId="5f79ea50-170c-4025-8888-2f6bcf851ced" providerId="ADAL" clId="{48F644ED-A6EC-4B22-BD82-F4E01612A6D8}" dt="2019-07-16T22:10:29.353" v="1004" actId="1076"/>
          <ac:spMkLst>
            <pc:docMk/>
            <pc:sldMk cId="844483682" sldId="267"/>
            <ac:spMk id="10" creationId="{A5B98A49-B5F3-46A2-B70E-A6D19B4AFF73}"/>
          </ac:spMkLst>
        </pc:spChg>
        <pc:spChg chg="add mod">
          <ac:chgData name="Heidi Hansen" userId="5f79ea50-170c-4025-8888-2f6bcf851ced" providerId="ADAL" clId="{48F644ED-A6EC-4B22-BD82-F4E01612A6D8}" dt="2019-07-16T22:10:29.353" v="1004" actId="1076"/>
          <ac:spMkLst>
            <pc:docMk/>
            <pc:sldMk cId="844483682" sldId="267"/>
            <ac:spMk id="12" creationId="{CDA25DC3-B18C-4DC8-978F-A04B6BF83306}"/>
          </ac:spMkLst>
        </pc:spChg>
        <pc:spChg chg="add mod">
          <ac:chgData name="Heidi Hansen" userId="5f79ea50-170c-4025-8888-2f6bcf851ced" providerId="ADAL" clId="{48F644ED-A6EC-4B22-BD82-F4E01612A6D8}" dt="2019-07-16T22:10:29.353" v="1004" actId="1076"/>
          <ac:spMkLst>
            <pc:docMk/>
            <pc:sldMk cId="844483682" sldId="267"/>
            <ac:spMk id="13" creationId="{B37A0A8E-561A-4B0A-976E-909BCB03F400}"/>
          </ac:spMkLst>
        </pc:spChg>
        <pc:spChg chg="add mod">
          <ac:chgData name="Heidi Hansen" userId="5f79ea50-170c-4025-8888-2f6bcf851ced" providerId="ADAL" clId="{48F644ED-A6EC-4B22-BD82-F4E01612A6D8}" dt="2019-07-16T22:10:29.353" v="1004" actId="1076"/>
          <ac:spMkLst>
            <pc:docMk/>
            <pc:sldMk cId="844483682" sldId="267"/>
            <ac:spMk id="14" creationId="{8B46E13D-E571-4384-8D1A-E2325108134A}"/>
          </ac:spMkLst>
        </pc:spChg>
        <pc:spChg chg="add mod">
          <ac:chgData name="Heidi Hansen" userId="5f79ea50-170c-4025-8888-2f6bcf851ced" providerId="ADAL" clId="{48F644ED-A6EC-4B22-BD82-F4E01612A6D8}" dt="2019-07-16T22:10:29.353" v="1004" actId="1076"/>
          <ac:spMkLst>
            <pc:docMk/>
            <pc:sldMk cId="844483682" sldId="267"/>
            <ac:spMk id="15" creationId="{EE477C1F-882B-4AD3-8587-079709B08280}"/>
          </ac:spMkLst>
        </pc:spChg>
        <pc:spChg chg="add mod">
          <ac:chgData name="Heidi Hansen" userId="5f79ea50-170c-4025-8888-2f6bcf851ced" providerId="ADAL" clId="{48F644ED-A6EC-4B22-BD82-F4E01612A6D8}" dt="2019-07-16T22:10:29.353" v="1004" actId="1076"/>
          <ac:spMkLst>
            <pc:docMk/>
            <pc:sldMk cId="844483682" sldId="267"/>
            <ac:spMk id="21" creationId="{FA9DEE97-0DDE-420B-A72A-E1A8973E0E01}"/>
          </ac:spMkLst>
        </pc:spChg>
        <pc:spChg chg="add mod">
          <ac:chgData name="Heidi Hansen" userId="5f79ea50-170c-4025-8888-2f6bcf851ced" providerId="ADAL" clId="{48F644ED-A6EC-4B22-BD82-F4E01612A6D8}" dt="2019-07-16T22:10:29.353" v="1004" actId="1076"/>
          <ac:spMkLst>
            <pc:docMk/>
            <pc:sldMk cId="844483682" sldId="267"/>
            <ac:spMk id="23" creationId="{96C673C4-0DE2-4687-ADAA-1C88B03E34D5}"/>
          </ac:spMkLst>
        </pc:spChg>
        <pc:spChg chg="add mod">
          <ac:chgData name="Heidi Hansen" userId="5f79ea50-170c-4025-8888-2f6bcf851ced" providerId="ADAL" clId="{48F644ED-A6EC-4B22-BD82-F4E01612A6D8}" dt="2019-07-16T22:10:29.353" v="1004" actId="1076"/>
          <ac:spMkLst>
            <pc:docMk/>
            <pc:sldMk cId="844483682" sldId="267"/>
            <ac:spMk id="24" creationId="{47F391A6-90E3-47E3-A64E-C073ED158CAF}"/>
          </ac:spMkLst>
        </pc:spChg>
        <pc:spChg chg="add mod">
          <ac:chgData name="Heidi Hansen" userId="5f79ea50-170c-4025-8888-2f6bcf851ced" providerId="ADAL" clId="{48F644ED-A6EC-4B22-BD82-F4E01612A6D8}" dt="2019-07-16T22:10:29.353" v="1004" actId="1076"/>
          <ac:spMkLst>
            <pc:docMk/>
            <pc:sldMk cId="844483682" sldId="267"/>
            <ac:spMk id="27" creationId="{777EAC69-774D-488C-9FCB-97AB9F242291}"/>
          </ac:spMkLst>
        </pc:spChg>
        <pc:picChg chg="del mod">
          <ac:chgData name="Heidi Hansen" userId="5f79ea50-170c-4025-8888-2f6bcf851ced" providerId="ADAL" clId="{48F644ED-A6EC-4B22-BD82-F4E01612A6D8}" dt="2019-07-16T22:10:24.605" v="1002" actId="478"/>
          <ac:picMkLst>
            <pc:docMk/>
            <pc:sldMk cId="844483682" sldId="267"/>
            <ac:picMk id="29" creationId="{0DD666AB-E08E-4ED7-A667-ADEB864ED305}"/>
          </ac:picMkLst>
        </pc:picChg>
        <pc:cxnChg chg="add mod">
          <ac:chgData name="Heidi Hansen" userId="5f79ea50-170c-4025-8888-2f6bcf851ced" providerId="ADAL" clId="{48F644ED-A6EC-4B22-BD82-F4E01612A6D8}" dt="2019-07-16T22:10:29.353" v="1004" actId="1076"/>
          <ac:cxnSpMkLst>
            <pc:docMk/>
            <pc:sldMk cId="844483682" sldId="267"/>
            <ac:cxnSpMk id="7" creationId="{84A0C9FA-DCC5-41B2-A5C9-A82A622DECD6}"/>
          </ac:cxnSpMkLst>
        </pc:cxnChg>
        <pc:cxnChg chg="add mod">
          <ac:chgData name="Heidi Hansen" userId="5f79ea50-170c-4025-8888-2f6bcf851ced" providerId="ADAL" clId="{48F644ED-A6EC-4B22-BD82-F4E01612A6D8}" dt="2019-07-16T22:10:29.353" v="1004" actId="1076"/>
          <ac:cxnSpMkLst>
            <pc:docMk/>
            <pc:sldMk cId="844483682" sldId="267"/>
            <ac:cxnSpMk id="8" creationId="{50FD498A-5760-484B-BF87-7A6A668E5DB9}"/>
          </ac:cxnSpMkLst>
        </pc:cxnChg>
        <pc:cxnChg chg="add mod">
          <ac:chgData name="Heidi Hansen" userId="5f79ea50-170c-4025-8888-2f6bcf851ced" providerId="ADAL" clId="{48F644ED-A6EC-4B22-BD82-F4E01612A6D8}" dt="2019-07-16T22:10:29.353" v="1004" actId="1076"/>
          <ac:cxnSpMkLst>
            <pc:docMk/>
            <pc:sldMk cId="844483682" sldId="267"/>
            <ac:cxnSpMk id="11" creationId="{7232B7AD-C854-4C5D-A0CB-09FC9EF38D7A}"/>
          </ac:cxnSpMkLst>
        </pc:cxnChg>
        <pc:cxnChg chg="add mod">
          <ac:chgData name="Heidi Hansen" userId="5f79ea50-170c-4025-8888-2f6bcf851ced" providerId="ADAL" clId="{48F644ED-A6EC-4B22-BD82-F4E01612A6D8}" dt="2019-07-16T22:10:29.353" v="1004" actId="1076"/>
          <ac:cxnSpMkLst>
            <pc:docMk/>
            <pc:sldMk cId="844483682" sldId="267"/>
            <ac:cxnSpMk id="16" creationId="{D0ADAD24-B988-463F-A1E6-6B375F0C3676}"/>
          </ac:cxnSpMkLst>
        </pc:cxnChg>
        <pc:cxnChg chg="add mod">
          <ac:chgData name="Heidi Hansen" userId="5f79ea50-170c-4025-8888-2f6bcf851ced" providerId="ADAL" clId="{48F644ED-A6EC-4B22-BD82-F4E01612A6D8}" dt="2019-07-16T22:10:29.353" v="1004" actId="1076"/>
          <ac:cxnSpMkLst>
            <pc:docMk/>
            <pc:sldMk cId="844483682" sldId="267"/>
            <ac:cxnSpMk id="17" creationId="{A6312BAD-465F-4921-9DEF-74042CE46D20}"/>
          </ac:cxnSpMkLst>
        </pc:cxnChg>
        <pc:cxnChg chg="add mod">
          <ac:chgData name="Heidi Hansen" userId="5f79ea50-170c-4025-8888-2f6bcf851ced" providerId="ADAL" clId="{48F644ED-A6EC-4B22-BD82-F4E01612A6D8}" dt="2019-07-16T22:10:29.353" v="1004" actId="1076"/>
          <ac:cxnSpMkLst>
            <pc:docMk/>
            <pc:sldMk cId="844483682" sldId="267"/>
            <ac:cxnSpMk id="18" creationId="{074CECA6-4D2A-4114-BC3C-62687A1024BE}"/>
          </ac:cxnSpMkLst>
        </pc:cxnChg>
        <pc:cxnChg chg="add mod">
          <ac:chgData name="Heidi Hansen" userId="5f79ea50-170c-4025-8888-2f6bcf851ced" providerId="ADAL" clId="{48F644ED-A6EC-4B22-BD82-F4E01612A6D8}" dt="2019-07-16T22:10:29.353" v="1004" actId="1076"/>
          <ac:cxnSpMkLst>
            <pc:docMk/>
            <pc:sldMk cId="844483682" sldId="267"/>
            <ac:cxnSpMk id="19" creationId="{CD6D073A-C62C-4970-86CA-FA6FE885A2F8}"/>
          </ac:cxnSpMkLst>
        </pc:cxnChg>
        <pc:cxnChg chg="add mod">
          <ac:chgData name="Heidi Hansen" userId="5f79ea50-170c-4025-8888-2f6bcf851ced" providerId="ADAL" clId="{48F644ED-A6EC-4B22-BD82-F4E01612A6D8}" dt="2019-07-16T22:10:29.353" v="1004" actId="1076"/>
          <ac:cxnSpMkLst>
            <pc:docMk/>
            <pc:sldMk cId="844483682" sldId="267"/>
            <ac:cxnSpMk id="20" creationId="{B984992E-9473-4978-8AF0-FEBFCC77E0A1}"/>
          </ac:cxnSpMkLst>
        </pc:cxnChg>
        <pc:cxnChg chg="add mod">
          <ac:chgData name="Heidi Hansen" userId="5f79ea50-170c-4025-8888-2f6bcf851ced" providerId="ADAL" clId="{48F644ED-A6EC-4B22-BD82-F4E01612A6D8}" dt="2019-07-16T22:10:29.353" v="1004" actId="1076"/>
          <ac:cxnSpMkLst>
            <pc:docMk/>
            <pc:sldMk cId="844483682" sldId="267"/>
            <ac:cxnSpMk id="22" creationId="{C7E4027D-231E-4A4C-BD96-26975971262A}"/>
          </ac:cxnSpMkLst>
        </pc:cxnChg>
        <pc:cxnChg chg="add mod">
          <ac:chgData name="Heidi Hansen" userId="5f79ea50-170c-4025-8888-2f6bcf851ced" providerId="ADAL" clId="{48F644ED-A6EC-4B22-BD82-F4E01612A6D8}" dt="2019-07-16T22:10:29.353" v="1004" actId="1076"/>
          <ac:cxnSpMkLst>
            <pc:docMk/>
            <pc:sldMk cId="844483682" sldId="267"/>
            <ac:cxnSpMk id="25" creationId="{D3E9BD35-A322-4D69-9B6F-2614A3A7A165}"/>
          </ac:cxnSpMkLst>
        </pc:cxnChg>
        <pc:cxnChg chg="add mod">
          <ac:chgData name="Heidi Hansen" userId="5f79ea50-170c-4025-8888-2f6bcf851ced" providerId="ADAL" clId="{48F644ED-A6EC-4B22-BD82-F4E01612A6D8}" dt="2019-07-16T22:10:29.353" v="1004" actId="1076"/>
          <ac:cxnSpMkLst>
            <pc:docMk/>
            <pc:sldMk cId="844483682" sldId="267"/>
            <ac:cxnSpMk id="26" creationId="{90A6121A-6A2E-4C5D-84A6-5024249FE4DC}"/>
          </ac:cxnSpMkLst>
        </pc:cxnChg>
        <pc:cxnChg chg="add mod">
          <ac:chgData name="Heidi Hansen" userId="5f79ea50-170c-4025-8888-2f6bcf851ced" providerId="ADAL" clId="{48F644ED-A6EC-4B22-BD82-F4E01612A6D8}" dt="2019-07-16T22:10:29.353" v="1004" actId="1076"/>
          <ac:cxnSpMkLst>
            <pc:docMk/>
            <pc:sldMk cId="844483682" sldId="267"/>
            <ac:cxnSpMk id="28" creationId="{F1DEB682-9DEB-48C3-AC50-8658DBB9E793}"/>
          </ac:cxnSpMkLst>
        </pc:cxnChg>
      </pc:sldChg>
      <pc:sldChg chg="modSp">
        <pc:chgData name="Heidi Hansen" userId="5f79ea50-170c-4025-8888-2f6bcf851ced" providerId="ADAL" clId="{48F644ED-A6EC-4B22-BD82-F4E01612A6D8}" dt="2019-07-17T20:06:32.271" v="2057" actId="20577"/>
        <pc:sldMkLst>
          <pc:docMk/>
          <pc:sldMk cId="1340178347" sldId="268"/>
        </pc:sldMkLst>
        <pc:spChg chg="mod">
          <ac:chgData name="Heidi Hansen" userId="5f79ea50-170c-4025-8888-2f6bcf851ced" providerId="ADAL" clId="{48F644ED-A6EC-4B22-BD82-F4E01612A6D8}" dt="2019-07-11T22:27:01.560" v="543" actId="207"/>
          <ac:spMkLst>
            <pc:docMk/>
            <pc:sldMk cId="1340178347" sldId="268"/>
            <ac:spMk id="2" creationId="{EF58C10E-0AB8-4D1D-BF67-10E9D75909FD}"/>
          </ac:spMkLst>
        </pc:spChg>
        <pc:spChg chg="mod">
          <ac:chgData name="Heidi Hansen" userId="5f79ea50-170c-4025-8888-2f6bcf851ced" providerId="ADAL" clId="{48F644ED-A6EC-4B22-BD82-F4E01612A6D8}" dt="2019-07-17T20:06:32.271" v="2057" actId="20577"/>
          <ac:spMkLst>
            <pc:docMk/>
            <pc:sldMk cId="1340178347" sldId="268"/>
            <ac:spMk id="3" creationId="{F9621CF1-82E0-4B63-B777-83CBAFA7BECE}"/>
          </ac:spMkLst>
        </pc:spChg>
      </pc:sldChg>
      <pc:sldChg chg="delSp modSp">
        <pc:chgData name="Heidi Hansen" userId="5f79ea50-170c-4025-8888-2f6bcf851ced" providerId="ADAL" clId="{48F644ED-A6EC-4B22-BD82-F4E01612A6D8}" dt="2019-07-16T22:02:50.134" v="1001" actId="478"/>
        <pc:sldMkLst>
          <pc:docMk/>
          <pc:sldMk cId="3573447716" sldId="269"/>
        </pc:sldMkLst>
        <pc:spChg chg="mod">
          <ac:chgData name="Heidi Hansen" userId="5f79ea50-170c-4025-8888-2f6bcf851ced" providerId="ADAL" clId="{48F644ED-A6EC-4B22-BD82-F4E01612A6D8}" dt="2019-07-11T22:27:49.092" v="551" actId="14100"/>
          <ac:spMkLst>
            <pc:docMk/>
            <pc:sldMk cId="3573447716" sldId="269"/>
            <ac:spMk id="2" creationId="{74025F80-2ED1-445B-9FB7-B150A064CF99}"/>
          </ac:spMkLst>
        </pc:spChg>
        <pc:spChg chg="del mod">
          <ac:chgData name="Heidi Hansen" userId="5f79ea50-170c-4025-8888-2f6bcf851ced" providerId="ADAL" clId="{48F644ED-A6EC-4B22-BD82-F4E01612A6D8}" dt="2019-07-16T22:02:50.134" v="1001" actId="478"/>
          <ac:spMkLst>
            <pc:docMk/>
            <pc:sldMk cId="3573447716" sldId="269"/>
            <ac:spMk id="3" creationId="{91E214D2-B7FA-4E48-A2FB-99145647B8F7}"/>
          </ac:spMkLst>
        </pc:spChg>
        <pc:picChg chg="mod">
          <ac:chgData name="Heidi Hansen" userId="5f79ea50-170c-4025-8888-2f6bcf851ced" providerId="ADAL" clId="{48F644ED-A6EC-4B22-BD82-F4E01612A6D8}" dt="2019-07-11T22:06:35.159" v="226" actId="1076"/>
          <ac:picMkLst>
            <pc:docMk/>
            <pc:sldMk cId="3573447716" sldId="269"/>
            <ac:picMk id="4" creationId="{1B605E8B-CADA-48DC-A92D-FFB88BD5BE16}"/>
          </ac:picMkLst>
        </pc:picChg>
      </pc:sldChg>
      <pc:sldChg chg="addSp delSp modSp">
        <pc:chgData name="Heidi Hansen" userId="5f79ea50-170c-4025-8888-2f6bcf851ced" providerId="ADAL" clId="{48F644ED-A6EC-4B22-BD82-F4E01612A6D8}" dt="2019-07-16T22:13:49.006" v="1007" actId="1076"/>
        <pc:sldMkLst>
          <pc:docMk/>
          <pc:sldMk cId="870697921" sldId="272"/>
        </pc:sldMkLst>
        <pc:spChg chg="add mod">
          <ac:chgData name="Heidi Hansen" userId="5f79ea50-170c-4025-8888-2f6bcf851ced" providerId="ADAL" clId="{48F644ED-A6EC-4B22-BD82-F4E01612A6D8}" dt="2019-07-16T22:13:49.006" v="1007" actId="1076"/>
          <ac:spMkLst>
            <pc:docMk/>
            <pc:sldMk cId="870697921" sldId="272"/>
            <ac:spMk id="2" creationId="{8E2D3B50-9CD5-4B36-9B75-6A5C204976BB}"/>
          </ac:spMkLst>
        </pc:spChg>
        <pc:spChg chg="add mod">
          <ac:chgData name="Heidi Hansen" userId="5f79ea50-170c-4025-8888-2f6bcf851ced" providerId="ADAL" clId="{48F644ED-A6EC-4B22-BD82-F4E01612A6D8}" dt="2019-07-11T22:24:03.640" v="461" actId="1076"/>
          <ac:spMkLst>
            <pc:docMk/>
            <pc:sldMk cId="870697921" sldId="272"/>
            <ac:spMk id="35" creationId="{2EA6E024-F60D-42A8-9CAE-3A17372D4292}"/>
          </ac:spMkLst>
        </pc:spChg>
        <pc:spChg chg="mod">
          <ac:chgData name="Heidi Hansen" userId="5f79ea50-170c-4025-8888-2f6bcf851ced" providerId="ADAL" clId="{48F644ED-A6EC-4B22-BD82-F4E01612A6D8}" dt="2019-07-16T22:01:28.807" v="976" actId="20577"/>
          <ac:spMkLst>
            <pc:docMk/>
            <pc:sldMk cId="870697921" sldId="272"/>
            <ac:spMk id="87" creationId="{8D083DC7-721C-4195-81AF-342FF3F50B49}"/>
          </ac:spMkLst>
        </pc:spChg>
        <pc:spChg chg="del">
          <ac:chgData name="Heidi Hansen" userId="5f79ea50-170c-4025-8888-2f6bcf851ced" providerId="ADAL" clId="{48F644ED-A6EC-4B22-BD82-F4E01612A6D8}" dt="2019-07-11T22:22:21.109" v="400" actId="478"/>
          <ac:spMkLst>
            <pc:docMk/>
            <pc:sldMk cId="870697921" sldId="272"/>
            <ac:spMk id="102" creationId="{6B97817B-E585-4D96-BBB9-93A59A6BECF4}"/>
          </ac:spMkLst>
        </pc:spChg>
      </pc:sldChg>
      <pc:sldChg chg="addSp delSp modSp">
        <pc:chgData name="Heidi Hansen" userId="5f79ea50-170c-4025-8888-2f6bcf851ced" providerId="ADAL" clId="{48F644ED-A6EC-4B22-BD82-F4E01612A6D8}" dt="2019-07-11T22:33:43.836" v="601" actId="1038"/>
        <pc:sldMkLst>
          <pc:docMk/>
          <pc:sldMk cId="3949598395" sldId="273"/>
        </pc:sldMkLst>
        <pc:spChg chg="add mod">
          <ac:chgData name="Heidi Hansen" userId="5f79ea50-170c-4025-8888-2f6bcf851ced" providerId="ADAL" clId="{48F644ED-A6EC-4B22-BD82-F4E01612A6D8}" dt="2019-07-11T22:23:52.321" v="459" actId="1076"/>
          <ac:spMkLst>
            <pc:docMk/>
            <pc:sldMk cId="3949598395" sldId="273"/>
            <ac:spMk id="17" creationId="{1E102B3C-1A7E-49ED-8C9C-8A364F6C9480}"/>
          </ac:spMkLst>
        </pc:spChg>
        <pc:spChg chg="del">
          <ac:chgData name="Heidi Hansen" userId="5f79ea50-170c-4025-8888-2f6bcf851ced" providerId="ADAL" clId="{48F644ED-A6EC-4B22-BD82-F4E01612A6D8}" dt="2019-07-11T22:23:49.123" v="458" actId="478"/>
          <ac:spMkLst>
            <pc:docMk/>
            <pc:sldMk cId="3949598395" sldId="273"/>
            <ac:spMk id="36" creationId="{38C0349F-A3E8-448D-A8FB-A01FEACDF501}"/>
          </ac:spMkLst>
        </pc:spChg>
        <pc:cxnChg chg="mod">
          <ac:chgData name="Heidi Hansen" userId="5f79ea50-170c-4025-8888-2f6bcf851ced" providerId="ADAL" clId="{48F644ED-A6EC-4B22-BD82-F4E01612A6D8}" dt="2019-07-11T22:33:30.318" v="597" actId="1036"/>
          <ac:cxnSpMkLst>
            <pc:docMk/>
            <pc:sldMk cId="3949598395" sldId="273"/>
            <ac:cxnSpMk id="5" creationId="{C4131016-096D-47C5-88B8-C36FEFFD7CDE}"/>
          </ac:cxnSpMkLst>
        </pc:cxnChg>
        <pc:cxnChg chg="mod">
          <ac:chgData name="Heidi Hansen" userId="5f79ea50-170c-4025-8888-2f6bcf851ced" providerId="ADAL" clId="{48F644ED-A6EC-4B22-BD82-F4E01612A6D8}" dt="2019-07-11T22:33:23.592" v="591" actId="1035"/>
          <ac:cxnSpMkLst>
            <pc:docMk/>
            <pc:sldMk cId="3949598395" sldId="273"/>
            <ac:cxnSpMk id="11" creationId="{A25221A4-F256-4F8D-972B-426445AE6DAA}"/>
          </ac:cxnSpMkLst>
        </pc:cxnChg>
        <pc:cxnChg chg="mod">
          <ac:chgData name="Heidi Hansen" userId="5f79ea50-170c-4025-8888-2f6bcf851ced" providerId="ADAL" clId="{48F644ED-A6EC-4B22-BD82-F4E01612A6D8}" dt="2019-07-11T22:33:26.538" v="593" actId="1035"/>
          <ac:cxnSpMkLst>
            <pc:docMk/>
            <pc:sldMk cId="3949598395" sldId="273"/>
            <ac:cxnSpMk id="13" creationId="{68E75CD0-EE10-4027-914F-C3348E917B25}"/>
          </ac:cxnSpMkLst>
        </pc:cxnChg>
        <pc:cxnChg chg="mod">
          <ac:chgData name="Heidi Hansen" userId="5f79ea50-170c-4025-8888-2f6bcf851ced" providerId="ADAL" clId="{48F644ED-A6EC-4B22-BD82-F4E01612A6D8}" dt="2019-07-11T22:33:39.632" v="600" actId="1035"/>
          <ac:cxnSpMkLst>
            <pc:docMk/>
            <pc:sldMk cId="3949598395" sldId="273"/>
            <ac:cxnSpMk id="19" creationId="{CFEE95BE-2F09-4E99-9053-103B7F4F7DB5}"/>
          </ac:cxnSpMkLst>
        </pc:cxnChg>
        <pc:cxnChg chg="mod">
          <ac:chgData name="Heidi Hansen" userId="5f79ea50-170c-4025-8888-2f6bcf851ced" providerId="ADAL" clId="{48F644ED-A6EC-4B22-BD82-F4E01612A6D8}" dt="2019-07-11T22:33:43.836" v="601" actId="1038"/>
          <ac:cxnSpMkLst>
            <pc:docMk/>
            <pc:sldMk cId="3949598395" sldId="273"/>
            <ac:cxnSpMk id="21" creationId="{5014DD96-D41A-4AB1-8685-8197F1D20953}"/>
          </ac:cxnSpMkLst>
        </pc:cxnChg>
      </pc:sldChg>
      <pc:sldChg chg="addSp delSp modSp">
        <pc:chgData name="Heidi Hansen" userId="5f79ea50-170c-4025-8888-2f6bcf851ced" providerId="ADAL" clId="{48F644ED-A6EC-4B22-BD82-F4E01612A6D8}" dt="2019-07-11T22:24:29.828" v="487" actId="20577"/>
        <pc:sldMkLst>
          <pc:docMk/>
          <pc:sldMk cId="2863324022" sldId="274"/>
        </pc:sldMkLst>
        <pc:spChg chg="add mod">
          <ac:chgData name="Heidi Hansen" userId="5f79ea50-170c-4025-8888-2f6bcf851ced" providerId="ADAL" clId="{48F644ED-A6EC-4B22-BD82-F4E01612A6D8}" dt="2019-07-11T22:24:29.828" v="487" actId="20577"/>
          <ac:spMkLst>
            <pc:docMk/>
            <pc:sldMk cId="2863324022" sldId="274"/>
            <ac:spMk id="21" creationId="{2F2CE066-DCA1-4405-A1A7-117A5E556E99}"/>
          </ac:spMkLst>
        </pc:spChg>
        <pc:spChg chg="del">
          <ac:chgData name="Heidi Hansen" userId="5f79ea50-170c-4025-8888-2f6bcf851ced" providerId="ADAL" clId="{48F644ED-A6EC-4B22-BD82-F4E01612A6D8}" dt="2019-07-11T22:24:19.112" v="462" actId="478"/>
          <ac:spMkLst>
            <pc:docMk/>
            <pc:sldMk cId="2863324022" sldId="274"/>
            <ac:spMk id="25" creationId="{E5111C55-6CF2-4410-B4BC-1E610014050F}"/>
          </ac:spMkLst>
        </pc:spChg>
      </pc:sldChg>
      <pc:sldChg chg="addSp delSp modSp">
        <pc:chgData name="Heidi Hansen" userId="5f79ea50-170c-4025-8888-2f6bcf851ced" providerId="ADAL" clId="{48F644ED-A6EC-4B22-BD82-F4E01612A6D8}" dt="2019-07-19T15:55:56.419" v="2106" actId="20577"/>
        <pc:sldMkLst>
          <pc:docMk/>
          <pc:sldMk cId="3102543468" sldId="278"/>
        </pc:sldMkLst>
        <pc:spChg chg="del">
          <ac:chgData name="Heidi Hansen" userId="5f79ea50-170c-4025-8888-2f6bcf851ced" providerId="ADAL" clId="{48F644ED-A6EC-4B22-BD82-F4E01612A6D8}" dt="2019-07-11T22:28:26.795" v="567" actId="478"/>
          <ac:spMkLst>
            <pc:docMk/>
            <pc:sldMk cId="3102543468" sldId="278"/>
            <ac:spMk id="2" creationId="{9059FF9E-796E-48E2-89C6-36B4BB650034}"/>
          </ac:spMkLst>
        </pc:spChg>
        <pc:spChg chg="mod">
          <ac:chgData name="Heidi Hansen" userId="5f79ea50-170c-4025-8888-2f6bcf851ced" providerId="ADAL" clId="{48F644ED-A6EC-4B22-BD82-F4E01612A6D8}" dt="2019-07-19T15:55:56.419" v="2106" actId="20577"/>
          <ac:spMkLst>
            <pc:docMk/>
            <pc:sldMk cId="3102543468" sldId="278"/>
            <ac:spMk id="3" creationId="{18DA4467-6D20-45F6-AB84-8138E5DB61B8}"/>
          </ac:spMkLst>
        </pc:spChg>
        <pc:spChg chg="add del mod">
          <ac:chgData name="Heidi Hansen" userId="5f79ea50-170c-4025-8888-2f6bcf851ced" providerId="ADAL" clId="{48F644ED-A6EC-4B22-BD82-F4E01612A6D8}" dt="2019-07-11T22:28:29.258" v="568"/>
          <ac:spMkLst>
            <pc:docMk/>
            <pc:sldMk cId="3102543468" sldId="278"/>
            <ac:spMk id="5" creationId="{FC61491E-B80E-471E-B4EE-5121F0B5B990}"/>
          </ac:spMkLst>
        </pc:spChg>
        <pc:spChg chg="add mod">
          <ac:chgData name="Heidi Hansen" userId="5f79ea50-170c-4025-8888-2f6bcf851ced" providerId="ADAL" clId="{48F644ED-A6EC-4B22-BD82-F4E01612A6D8}" dt="2019-07-19T15:54:01.006" v="2096" actId="20577"/>
          <ac:spMkLst>
            <pc:docMk/>
            <pc:sldMk cId="3102543468" sldId="278"/>
            <ac:spMk id="6" creationId="{578028F2-16A3-48BD-BFFC-8E62D8C96D0F}"/>
          </ac:spMkLst>
        </pc:spChg>
      </pc:sldChg>
      <pc:sldChg chg="addSp modSp">
        <pc:chgData name="Heidi Hansen" userId="5f79ea50-170c-4025-8888-2f6bcf851ced" providerId="ADAL" clId="{48F644ED-A6EC-4B22-BD82-F4E01612A6D8}" dt="2019-07-11T22:30:04.038" v="586" actId="1076"/>
        <pc:sldMkLst>
          <pc:docMk/>
          <pc:sldMk cId="3051057725" sldId="279"/>
        </pc:sldMkLst>
        <pc:spChg chg="mod">
          <ac:chgData name="Heidi Hansen" userId="5f79ea50-170c-4025-8888-2f6bcf851ced" providerId="ADAL" clId="{48F644ED-A6EC-4B22-BD82-F4E01612A6D8}" dt="2019-07-11T22:30:04.038" v="586" actId="1076"/>
          <ac:spMkLst>
            <pc:docMk/>
            <pc:sldMk cId="3051057725" sldId="279"/>
            <ac:spMk id="4" creationId="{48D2BB9D-F064-45E1-96D6-744B091188C3}"/>
          </ac:spMkLst>
        </pc:spChg>
        <pc:picChg chg="add mod">
          <ac:chgData name="Heidi Hansen" userId="5f79ea50-170c-4025-8888-2f6bcf851ced" providerId="ADAL" clId="{48F644ED-A6EC-4B22-BD82-F4E01612A6D8}" dt="2019-07-11T22:11:32.928" v="279" actId="1076"/>
          <ac:picMkLst>
            <pc:docMk/>
            <pc:sldMk cId="3051057725" sldId="279"/>
            <ac:picMk id="3" creationId="{6A7A01D9-E970-4D53-894B-DC0B6B2EECF9}"/>
          </ac:picMkLst>
        </pc:picChg>
        <pc:picChg chg="add mod">
          <ac:chgData name="Heidi Hansen" userId="5f79ea50-170c-4025-8888-2f6bcf851ced" providerId="ADAL" clId="{48F644ED-A6EC-4B22-BD82-F4E01612A6D8}" dt="2019-07-11T22:11:30.829" v="278" actId="1076"/>
          <ac:picMkLst>
            <pc:docMk/>
            <pc:sldMk cId="3051057725" sldId="279"/>
            <ac:picMk id="5" creationId="{6F836188-7F86-4EFC-8BE4-9AD2C09F0FB5}"/>
          </ac:picMkLst>
        </pc:picChg>
        <pc:picChg chg="add mod">
          <ac:chgData name="Heidi Hansen" userId="5f79ea50-170c-4025-8888-2f6bcf851ced" providerId="ADAL" clId="{48F644ED-A6EC-4B22-BD82-F4E01612A6D8}" dt="2019-07-11T22:11:28.683" v="277" actId="1076"/>
          <ac:picMkLst>
            <pc:docMk/>
            <pc:sldMk cId="3051057725" sldId="279"/>
            <ac:picMk id="6" creationId="{5319ECE7-AD68-42FF-B55E-49A5CE547BE8}"/>
          </ac:picMkLst>
        </pc:picChg>
      </pc:sldChg>
      <pc:sldChg chg="modSp">
        <pc:chgData name="Heidi Hansen" userId="5f79ea50-170c-4025-8888-2f6bcf851ced" providerId="ADAL" clId="{48F644ED-A6EC-4B22-BD82-F4E01612A6D8}" dt="2019-07-11T22:26:12.454" v="532" actId="14100"/>
        <pc:sldMkLst>
          <pc:docMk/>
          <pc:sldMk cId="2524591723" sldId="282"/>
        </pc:sldMkLst>
        <pc:spChg chg="mod">
          <ac:chgData name="Heidi Hansen" userId="5f79ea50-170c-4025-8888-2f6bcf851ced" providerId="ADAL" clId="{48F644ED-A6EC-4B22-BD82-F4E01612A6D8}" dt="2019-07-11T22:26:12.454" v="532" actId="14100"/>
          <ac:spMkLst>
            <pc:docMk/>
            <pc:sldMk cId="2524591723" sldId="282"/>
            <ac:spMk id="8" creationId="{AD31DDF2-3D1C-4895-B347-1D8535B7E22C}"/>
          </ac:spMkLst>
        </pc:spChg>
        <pc:graphicFrameChg chg="modGraphic">
          <ac:chgData name="Heidi Hansen" userId="5f79ea50-170c-4025-8888-2f6bcf851ced" providerId="ADAL" clId="{48F644ED-A6EC-4B22-BD82-F4E01612A6D8}" dt="2019-07-11T22:04:49.042" v="221" actId="207"/>
          <ac:graphicFrameMkLst>
            <pc:docMk/>
            <pc:sldMk cId="2524591723" sldId="282"/>
            <ac:graphicFrameMk id="7" creationId="{05094B6D-0C79-4BCE-8F7E-D2D201D5DFF9}"/>
          </ac:graphicFrameMkLst>
        </pc:graphicFrameChg>
      </pc:sldChg>
      <pc:sldChg chg="addSp delSp modSp">
        <pc:chgData name="Heidi Hansen" userId="5f79ea50-170c-4025-8888-2f6bcf851ced" providerId="ADAL" clId="{48F644ED-A6EC-4B22-BD82-F4E01612A6D8}" dt="2019-07-11T22:28:12.773" v="566" actId="14100"/>
        <pc:sldMkLst>
          <pc:docMk/>
          <pc:sldMk cId="784476024" sldId="283"/>
        </pc:sldMkLst>
        <pc:spChg chg="del">
          <ac:chgData name="Heidi Hansen" userId="5f79ea50-170c-4025-8888-2f6bcf851ced" providerId="ADAL" clId="{48F644ED-A6EC-4B22-BD82-F4E01612A6D8}" dt="2019-07-11T22:28:00.545" v="552" actId="478"/>
          <ac:spMkLst>
            <pc:docMk/>
            <pc:sldMk cId="784476024" sldId="283"/>
            <ac:spMk id="3" creationId="{9E29088D-6D96-4443-9437-3F8E52623094}"/>
          </ac:spMkLst>
        </pc:spChg>
        <pc:spChg chg="add mod">
          <ac:chgData name="Heidi Hansen" userId="5f79ea50-170c-4025-8888-2f6bcf851ced" providerId="ADAL" clId="{48F644ED-A6EC-4B22-BD82-F4E01612A6D8}" dt="2019-07-11T22:28:12.773" v="566" actId="14100"/>
          <ac:spMkLst>
            <pc:docMk/>
            <pc:sldMk cId="784476024" sldId="283"/>
            <ac:spMk id="6" creationId="{77FF820E-ACEC-4F42-98A1-51283F9FA0E2}"/>
          </ac:spMkLst>
        </pc:spChg>
      </pc:sldChg>
      <pc:sldChg chg="modSp">
        <pc:chgData name="Heidi Hansen" userId="5f79ea50-170c-4025-8888-2f6bcf851ced" providerId="ADAL" clId="{48F644ED-A6EC-4B22-BD82-F4E01612A6D8}" dt="2019-07-17T19:23:42.990" v="1053" actId="20577"/>
        <pc:sldMkLst>
          <pc:docMk/>
          <pc:sldMk cId="432297140" sldId="284"/>
        </pc:sldMkLst>
        <pc:spChg chg="mod">
          <ac:chgData name="Heidi Hansen" userId="5f79ea50-170c-4025-8888-2f6bcf851ced" providerId="ADAL" clId="{48F644ED-A6EC-4B22-BD82-F4E01612A6D8}" dt="2019-07-17T19:22:54.442" v="1009" actId="20577"/>
          <ac:spMkLst>
            <pc:docMk/>
            <pc:sldMk cId="432297140" sldId="284"/>
            <ac:spMk id="2" creationId="{B23C4234-A397-4C1D-9FA1-A3517C1EF65A}"/>
          </ac:spMkLst>
        </pc:spChg>
        <pc:spChg chg="mod">
          <ac:chgData name="Heidi Hansen" userId="5f79ea50-170c-4025-8888-2f6bcf851ced" providerId="ADAL" clId="{48F644ED-A6EC-4B22-BD82-F4E01612A6D8}" dt="2019-07-16T20:46:46.200" v="889" actId="20577"/>
          <ac:spMkLst>
            <pc:docMk/>
            <pc:sldMk cId="432297140" sldId="284"/>
            <ac:spMk id="3" creationId="{075647D3-CFF0-4407-9CD9-E8B5D8A55197}"/>
          </ac:spMkLst>
        </pc:spChg>
        <pc:spChg chg="mod">
          <ac:chgData name="Heidi Hansen" userId="5f79ea50-170c-4025-8888-2f6bcf851ced" providerId="ADAL" clId="{48F644ED-A6EC-4B22-BD82-F4E01612A6D8}" dt="2019-07-17T19:23:42.990" v="1053" actId="20577"/>
          <ac:spMkLst>
            <pc:docMk/>
            <pc:sldMk cId="432297140" sldId="284"/>
            <ac:spMk id="4" creationId="{5498BE3F-3682-4EE3-99E1-AEC857547F8A}"/>
          </ac:spMkLst>
        </pc:spChg>
        <pc:spChg chg="mod">
          <ac:chgData name="Heidi Hansen" userId="5f79ea50-170c-4025-8888-2f6bcf851ced" providerId="ADAL" clId="{48F644ED-A6EC-4B22-BD82-F4E01612A6D8}" dt="2019-07-16T21:27:17.583" v="905" actId="1036"/>
          <ac:spMkLst>
            <pc:docMk/>
            <pc:sldMk cId="432297140" sldId="284"/>
            <ac:spMk id="5" creationId="{C37557D6-1CC8-4661-BCBD-D3563D125E11}"/>
          </ac:spMkLst>
        </pc:spChg>
        <pc:spChg chg="mod">
          <ac:chgData name="Heidi Hansen" userId="5f79ea50-170c-4025-8888-2f6bcf851ced" providerId="ADAL" clId="{48F644ED-A6EC-4B22-BD82-F4E01612A6D8}" dt="2019-07-16T21:27:17.583" v="905" actId="1036"/>
          <ac:spMkLst>
            <pc:docMk/>
            <pc:sldMk cId="432297140" sldId="284"/>
            <ac:spMk id="6" creationId="{661E5B4F-FE73-4469-9680-921E6DD912C8}"/>
          </ac:spMkLst>
        </pc:spChg>
        <pc:spChg chg="mod">
          <ac:chgData name="Heidi Hansen" userId="5f79ea50-170c-4025-8888-2f6bcf851ced" providerId="ADAL" clId="{48F644ED-A6EC-4B22-BD82-F4E01612A6D8}" dt="2019-07-16T21:27:17.583" v="905" actId="1036"/>
          <ac:spMkLst>
            <pc:docMk/>
            <pc:sldMk cId="432297140" sldId="284"/>
            <ac:spMk id="7" creationId="{C5C9CAD3-E87D-4797-8483-3ACA0568767F}"/>
          </ac:spMkLst>
        </pc:spChg>
      </pc:sldChg>
      <pc:sldChg chg="addSp delSp modSp add">
        <pc:chgData name="Heidi Hansen" userId="5f79ea50-170c-4025-8888-2f6bcf851ced" providerId="ADAL" clId="{48F644ED-A6EC-4B22-BD82-F4E01612A6D8}" dt="2019-07-24T23:14:31.901" v="2250" actId="20577"/>
        <pc:sldMkLst>
          <pc:docMk/>
          <pc:sldMk cId="3590220382" sldId="286"/>
        </pc:sldMkLst>
        <pc:spChg chg="add">
          <ac:chgData name="Heidi Hansen" userId="5f79ea50-170c-4025-8888-2f6bcf851ced" providerId="ADAL" clId="{48F644ED-A6EC-4B22-BD82-F4E01612A6D8}" dt="2019-07-17T19:48:55.403" v="1889"/>
          <ac:spMkLst>
            <pc:docMk/>
            <pc:sldMk cId="3590220382" sldId="286"/>
            <ac:spMk id="2" creationId="{4AC31D53-2390-4B51-A071-397156ED5109}"/>
          </ac:spMkLst>
        </pc:spChg>
        <pc:spChg chg="add mod">
          <ac:chgData name="Heidi Hansen" userId="5f79ea50-170c-4025-8888-2f6bcf851ced" providerId="ADAL" clId="{48F644ED-A6EC-4B22-BD82-F4E01612A6D8}" dt="2019-07-17T19:55:07.334" v="2038" actId="20577"/>
          <ac:spMkLst>
            <pc:docMk/>
            <pc:sldMk cId="3590220382" sldId="286"/>
            <ac:spMk id="4" creationId="{02FF0CCD-C2A5-48EE-9DE3-5485BC617108}"/>
          </ac:spMkLst>
        </pc:spChg>
        <pc:spChg chg="add del mod">
          <ac:chgData name="Heidi Hansen" userId="5f79ea50-170c-4025-8888-2f6bcf851ced" providerId="ADAL" clId="{48F644ED-A6EC-4B22-BD82-F4E01612A6D8}" dt="2019-07-24T23:14:31.901" v="2250" actId="20577"/>
          <ac:spMkLst>
            <pc:docMk/>
            <pc:sldMk cId="3590220382" sldId="286"/>
            <ac:spMk id="5" creationId="{40500BE7-098E-43F4-83EB-9BB4470BB3BE}"/>
          </ac:spMkLst>
        </pc:spChg>
        <pc:spChg chg="add mod">
          <ac:chgData name="Heidi Hansen" userId="5f79ea50-170c-4025-8888-2f6bcf851ced" providerId="ADAL" clId="{48F644ED-A6EC-4B22-BD82-F4E01612A6D8}" dt="2019-07-17T19:54:39.954" v="2031" actId="114"/>
          <ac:spMkLst>
            <pc:docMk/>
            <pc:sldMk cId="3590220382" sldId="286"/>
            <ac:spMk id="6" creationId="{E0FE310B-83F1-44E0-80F7-F51229F00400}"/>
          </ac:spMkLst>
        </pc:spChg>
        <pc:graphicFrameChg chg="add mod modGraphic">
          <ac:chgData name="Heidi Hansen" userId="5f79ea50-170c-4025-8888-2f6bcf851ced" providerId="ADAL" clId="{48F644ED-A6EC-4B22-BD82-F4E01612A6D8}" dt="2019-07-17T19:53:44.719" v="1986" actId="1076"/>
          <ac:graphicFrameMkLst>
            <pc:docMk/>
            <pc:sldMk cId="3590220382" sldId="286"/>
            <ac:graphicFrameMk id="3" creationId="{5D758431-0D86-49BC-B614-F94C6A48695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18455D-F94E-42BA-B16D-77022B10F5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8253B3-1736-4879-B37D-F6644F16796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98982-1C0F-462A-943B-4A9DD091A50B}" type="datetimeFigureOut">
              <a:rPr lang="en-US" smtClean="0"/>
              <a:t>7/24/2019</a:t>
            </a:fld>
            <a:endParaRPr lang="en-US"/>
          </a:p>
        </p:txBody>
      </p:sp>
      <p:sp>
        <p:nvSpPr>
          <p:cNvPr id="4" name="Slide Image Placeholder 3">
            <a:extLst>
              <a:ext uri="{FF2B5EF4-FFF2-40B4-BE49-F238E27FC236}">
                <a16:creationId xmlns:a16="http://schemas.microsoft.com/office/drawing/2014/main" id="{9D32085B-DD55-41B1-A17C-A9808ECEED4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424D4D67-5AC1-4187-A9BE-59BEAD228E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FB25D8F-9BE4-465E-BCBA-8BA9E021C25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C07DACD-09D7-4861-B04B-E706674DCFF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8ECEF-8667-4564-AF8F-96077AABBB1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81174B-B270-4720-896D-CE79F16F8B10}" type="slidenum">
              <a:rPr lang="en-US" smtClean="0"/>
              <a:t>10</a:t>
            </a:fld>
            <a:endParaRPr lang="en-US"/>
          </a:p>
        </p:txBody>
      </p:sp>
    </p:spTree>
    <p:extLst>
      <p:ext uri="{BB962C8B-B14F-4D97-AF65-F5344CB8AC3E}">
        <p14:creationId xmlns:p14="http://schemas.microsoft.com/office/powerpoint/2010/main" val="182447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81174B-B270-4720-896D-CE79F16F8B10}" type="slidenum">
              <a:rPr lang="en-US" smtClean="0"/>
              <a:t>11</a:t>
            </a:fld>
            <a:endParaRPr lang="en-US"/>
          </a:p>
        </p:txBody>
      </p:sp>
    </p:spTree>
    <p:extLst>
      <p:ext uri="{BB962C8B-B14F-4D97-AF65-F5344CB8AC3E}">
        <p14:creationId xmlns:p14="http://schemas.microsoft.com/office/powerpoint/2010/main" val="314667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81174B-B270-4720-896D-CE79F16F8B10}" type="slidenum">
              <a:rPr lang="en-US" smtClean="0"/>
              <a:t>12</a:t>
            </a:fld>
            <a:endParaRPr lang="en-US"/>
          </a:p>
        </p:txBody>
      </p:sp>
    </p:spTree>
    <p:extLst>
      <p:ext uri="{BB962C8B-B14F-4D97-AF65-F5344CB8AC3E}">
        <p14:creationId xmlns:p14="http://schemas.microsoft.com/office/powerpoint/2010/main" val="317669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81174B-B270-4720-896D-CE79F16F8B10}" type="slidenum">
              <a:rPr lang="en-US" smtClean="0"/>
              <a:t>13</a:t>
            </a:fld>
            <a:endParaRPr lang="en-US"/>
          </a:p>
        </p:txBody>
      </p:sp>
    </p:spTree>
    <p:extLst>
      <p:ext uri="{BB962C8B-B14F-4D97-AF65-F5344CB8AC3E}">
        <p14:creationId xmlns:p14="http://schemas.microsoft.com/office/powerpoint/2010/main" val="12108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E6A8-73DB-4452-9C6D-5DBE70E56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58FBAA-22C9-4318-9753-54B92A71D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856CF1-15B5-4A47-8F44-98919B2C85D9}"/>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5" name="Footer Placeholder 4">
            <a:extLst>
              <a:ext uri="{FF2B5EF4-FFF2-40B4-BE49-F238E27FC236}">
                <a16:creationId xmlns:a16="http://schemas.microsoft.com/office/drawing/2014/main" id="{1A1DE374-C94F-494A-83E4-2CD1EA1EC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02CB3-3150-442C-83FD-48B3D257EDA0}"/>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286761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8346-DF06-487F-ABE3-CD7965208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67110-E20B-4000-9569-7651B6E774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C1037-C125-4C40-9807-48C149C65377}"/>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5" name="Footer Placeholder 4">
            <a:extLst>
              <a:ext uri="{FF2B5EF4-FFF2-40B4-BE49-F238E27FC236}">
                <a16:creationId xmlns:a16="http://schemas.microsoft.com/office/drawing/2014/main" id="{C022F78E-6E78-40C6-AED7-5F427E75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95025-5521-494E-A067-122290EB8C2B}"/>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1681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DBF63-121C-4CB8-8D51-F7486F8855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29EC64-1BFA-4E3D-B772-69AF5A6703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266DC-F112-4A36-B04E-553802435BDE}"/>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5" name="Footer Placeholder 4">
            <a:extLst>
              <a:ext uri="{FF2B5EF4-FFF2-40B4-BE49-F238E27FC236}">
                <a16:creationId xmlns:a16="http://schemas.microsoft.com/office/drawing/2014/main" id="{C6ACC1CE-B0D2-42AB-AE73-7809B15A4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E82A-B986-4901-9DA3-3D3102AF2757}"/>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277003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FDD9-715A-4246-9BBB-F3A8B830D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FC719-463B-42FC-AEC3-1C134E5137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8E5CF-AF9C-49D4-A8E2-B78666DF9023}"/>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5" name="Footer Placeholder 4">
            <a:extLst>
              <a:ext uri="{FF2B5EF4-FFF2-40B4-BE49-F238E27FC236}">
                <a16:creationId xmlns:a16="http://schemas.microsoft.com/office/drawing/2014/main" id="{23953DB1-1D44-4BA6-BC3D-7C9035971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F0D50-3A93-481F-9CA1-2FAB6A1F37AB}"/>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64999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4949-E860-4BFF-8174-AAA32DB22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88718-A112-4BFC-8A89-390EEF1A6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7B1249-7047-41DA-B32A-27779F62AC3E}"/>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5" name="Footer Placeholder 4">
            <a:extLst>
              <a:ext uri="{FF2B5EF4-FFF2-40B4-BE49-F238E27FC236}">
                <a16:creationId xmlns:a16="http://schemas.microsoft.com/office/drawing/2014/main" id="{5409A3B9-2E56-4CD5-A50E-9059E6699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DDF20-4AB8-4524-A2E1-EB6EB923DF93}"/>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7605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C817-3603-4F5C-8356-6C1379F8A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B7122-B9AD-4A64-93E0-EA04AF2EFC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49B18C-F573-4465-AF22-7775A45271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E4CB98-9B24-40D0-B826-06153D2AFAFC}"/>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6" name="Footer Placeholder 5">
            <a:extLst>
              <a:ext uri="{FF2B5EF4-FFF2-40B4-BE49-F238E27FC236}">
                <a16:creationId xmlns:a16="http://schemas.microsoft.com/office/drawing/2014/main" id="{AA792994-7CAD-4A52-A8FD-A8E96CF49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0E403-7CC6-42FD-B7B0-67A04C1A187C}"/>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18454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BA633-A147-4742-9E08-D42913896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5215B8-667A-409B-A4DA-88BA7EAA2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F66C7-D1EB-4F61-ACA3-B80B60BA2F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92855F-B7CB-4D47-BE4D-A53C6EE66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B30CF8-9741-4EF0-927E-36A4F1A714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15A00E-2A21-4C83-9C1F-EDC7389E2913}"/>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8" name="Footer Placeholder 7">
            <a:extLst>
              <a:ext uri="{FF2B5EF4-FFF2-40B4-BE49-F238E27FC236}">
                <a16:creationId xmlns:a16="http://schemas.microsoft.com/office/drawing/2014/main" id="{DB53EB7A-2290-477A-835A-77692A1D8C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20EEC9-D02C-4087-81BC-EC6ACB6322B9}"/>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68609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4F6E-00C0-4D2C-9BD1-F0C76C08DE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FB243-E7F4-43E0-A190-22B947059969}"/>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4" name="Footer Placeholder 3">
            <a:extLst>
              <a:ext uri="{FF2B5EF4-FFF2-40B4-BE49-F238E27FC236}">
                <a16:creationId xmlns:a16="http://schemas.microsoft.com/office/drawing/2014/main" id="{AF3C0E0D-BCEE-476E-9FB3-FDA2164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1ADF43-16BE-4B6B-A8EE-B3A49C649AD9}"/>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35239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DE932-B8F1-4D3B-A39F-864BBE4CF81D}"/>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3" name="Footer Placeholder 2">
            <a:extLst>
              <a:ext uri="{FF2B5EF4-FFF2-40B4-BE49-F238E27FC236}">
                <a16:creationId xmlns:a16="http://schemas.microsoft.com/office/drawing/2014/main" id="{F058FBD9-E7D0-43F7-8EFE-0ED0A1F1C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EFFD5-790B-4F9D-ABB1-F204450AF53F}"/>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38000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6345-87B2-4203-8162-61C2BFC99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B68A9-B579-4D0B-9321-D2C4636B7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9945A-44B7-4B01-A371-B4DD652B1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38853D-9DE8-4319-AA4D-3143B319C3D9}"/>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6" name="Footer Placeholder 5">
            <a:extLst>
              <a:ext uri="{FF2B5EF4-FFF2-40B4-BE49-F238E27FC236}">
                <a16:creationId xmlns:a16="http://schemas.microsoft.com/office/drawing/2014/main" id="{12FAC6C1-2437-4B0A-97B6-B517BEE41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E38A6-2FA0-49CE-B73D-E251BC990CBA}"/>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56606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303E-D9CC-4723-A5EA-105866BC2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827198-B16F-45F5-A676-0A44246A6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837BC0-9640-4B98-9C0F-2A2831719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D24DE0-EBBD-4288-810C-87237BA595C0}"/>
              </a:ext>
            </a:extLst>
          </p:cNvPr>
          <p:cNvSpPr>
            <a:spLocks noGrp="1"/>
          </p:cNvSpPr>
          <p:nvPr>
            <p:ph type="dt" sz="half" idx="10"/>
          </p:nvPr>
        </p:nvSpPr>
        <p:spPr/>
        <p:txBody>
          <a:bodyPr/>
          <a:lstStyle/>
          <a:p>
            <a:fld id="{74F24DB9-736F-4DD5-A5F4-85334DE999CD}" type="datetimeFigureOut">
              <a:rPr lang="en-US" smtClean="0"/>
              <a:t>7/24/2019</a:t>
            </a:fld>
            <a:endParaRPr lang="en-US"/>
          </a:p>
        </p:txBody>
      </p:sp>
      <p:sp>
        <p:nvSpPr>
          <p:cNvPr id="6" name="Footer Placeholder 5">
            <a:extLst>
              <a:ext uri="{FF2B5EF4-FFF2-40B4-BE49-F238E27FC236}">
                <a16:creationId xmlns:a16="http://schemas.microsoft.com/office/drawing/2014/main" id="{0C082D7E-CA0C-4745-BDAE-1C2A58442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DA4DE-5930-4696-8D23-845F36766B5E}"/>
              </a:ext>
            </a:extLst>
          </p:cNvPr>
          <p:cNvSpPr>
            <a:spLocks noGrp="1"/>
          </p:cNvSpPr>
          <p:nvPr>
            <p:ph type="sldNum" sz="quarter" idx="12"/>
          </p:nvPr>
        </p:nvSpPr>
        <p:spPr/>
        <p:txBody>
          <a:bodyPr/>
          <a:lstStyle/>
          <a:p>
            <a:fld id="{C62851D4-B96F-4B68-8ADD-8FC873BAE778}" type="slidenum">
              <a:rPr lang="en-US" smtClean="0"/>
              <a:t>‹#›</a:t>
            </a:fld>
            <a:endParaRPr lang="en-US"/>
          </a:p>
        </p:txBody>
      </p:sp>
    </p:spTree>
    <p:extLst>
      <p:ext uri="{BB962C8B-B14F-4D97-AF65-F5344CB8AC3E}">
        <p14:creationId xmlns:p14="http://schemas.microsoft.com/office/powerpoint/2010/main" val="335972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C4804-BAC4-4D2C-A67E-06B01A4BF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C87810-FF1D-46D3-B46B-37B33F7A1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2F1BE-55A2-49FA-9F93-16658A853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24DB9-736F-4DD5-A5F4-85334DE999CD}" type="datetimeFigureOut">
              <a:rPr lang="en-US" smtClean="0"/>
              <a:t>7/24/2019</a:t>
            </a:fld>
            <a:endParaRPr lang="en-US"/>
          </a:p>
        </p:txBody>
      </p:sp>
      <p:sp>
        <p:nvSpPr>
          <p:cNvPr id="5" name="Footer Placeholder 4">
            <a:extLst>
              <a:ext uri="{FF2B5EF4-FFF2-40B4-BE49-F238E27FC236}">
                <a16:creationId xmlns:a16="http://schemas.microsoft.com/office/drawing/2014/main" id="{DADD1668-BECD-43D1-A233-BBF1BAEFE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BFB669-74E5-4F57-98DD-A9905A871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851D4-B96F-4B68-8ADD-8FC873BAE778}" type="slidenum">
              <a:rPr lang="en-US" smtClean="0"/>
              <a:t>‹#›</a:t>
            </a:fld>
            <a:endParaRPr lang="en-US"/>
          </a:p>
        </p:txBody>
      </p:sp>
    </p:spTree>
    <p:extLst>
      <p:ext uri="{BB962C8B-B14F-4D97-AF65-F5344CB8AC3E}">
        <p14:creationId xmlns:p14="http://schemas.microsoft.com/office/powerpoint/2010/main" val="298725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D926-B558-4231-953F-4896F9E40ADD}"/>
              </a:ext>
            </a:extLst>
          </p:cNvPr>
          <p:cNvSpPr>
            <a:spLocks noGrp="1"/>
          </p:cNvSpPr>
          <p:nvPr>
            <p:ph type="ctrTitle"/>
          </p:nvPr>
        </p:nvSpPr>
        <p:spPr>
          <a:xfrm>
            <a:off x="1524000" y="2129106"/>
            <a:ext cx="9144000" cy="2387600"/>
          </a:xfrm>
        </p:spPr>
        <p:txBody>
          <a:bodyPr/>
          <a:lstStyle/>
          <a:p>
            <a:r>
              <a:rPr lang="en-US" dirty="0"/>
              <a:t>FERNDALE HIGH SCHOOL REPLACEMENT PROJECT</a:t>
            </a:r>
          </a:p>
        </p:txBody>
      </p:sp>
      <p:sp>
        <p:nvSpPr>
          <p:cNvPr id="3" name="Subtitle 2">
            <a:extLst>
              <a:ext uri="{FF2B5EF4-FFF2-40B4-BE49-F238E27FC236}">
                <a16:creationId xmlns:a16="http://schemas.microsoft.com/office/drawing/2014/main" id="{403C5951-D873-4028-B519-A1635579AF57}"/>
              </a:ext>
            </a:extLst>
          </p:cNvPr>
          <p:cNvSpPr>
            <a:spLocks noGrp="1"/>
          </p:cNvSpPr>
          <p:nvPr>
            <p:ph type="subTitle" idx="1"/>
          </p:nvPr>
        </p:nvSpPr>
        <p:spPr>
          <a:xfrm>
            <a:off x="1524000" y="4600414"/>
            <a:ext cx="9144000" cy="1655762"/>
          </a:xfrm>
        </p:spPr>
        <p:txBody>
          <a:bodyPr/>
          <a:lstStyle/>
          <a:p>
            <a:r>
              <a:rPr lang="en-US" dirty="0"/>
              <a:t>Capital Projects Advisory Review Board, Project Review Committee</a:t>
            </a:r>
            <a:br>
              <a:rPr lang="en-US" dirty="0"/>
            </a:br>
            <a:r>
              <a:rPr lang="en-US" dirty="0"/>
              <a:t>Request for GC/CM Project Delivery Method</a:t>
            </a:r>
          </a:p>
          <a:p>
            <a:r>
              <a:rPr lang="en-US" dirty="0"/>
              <a:t>July 25, 2019</a:t>
            </a:r>
          </a:p>
        </p:txBody>
      </p:sp>
      <p:pic>
        <p:nvPicPr>
          <p:cNvPr id="4" name="Picture 3">
            <a:extLst>
              <a:ext uri="{FF2B5EF4-FFF2-40B4-BE49-F238E27FC236}">
                <a16:creationId xmlns:a16="http://schemas.microsoft.com/office/drawing/2014/main" id="{D77B23D2-B5CC-4004-AA6D-2C7EF1DF8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06" y="230741"/>
            <a:ext cx="2272485" cy="795370"/>
          </a:xfrm>
          <a:prstGeom prst="rect">
            <a:avLst/>
          </a:prstGeom>
        </p:spPr>
      </p:pic>
      <p:pic>
        <p:nvPicPr>
          <p:cNvPr id="5" name="Picture 4">
            <a:extLst>
              <a:ext uri="{FF2B5EF4-FFF2-40B4-BE49-F238E27FC236}">
                <a16:creationId xmlns:a16="http://schemas.microsoft.com/office/drawing/2014/main" id="{8F7FFC5C-F1ED-4351-A3E1-88248F14E9DA}"/>
              </a:ext>
            </a:extLst>
          </p:cNvPr>
          <p:cNvPicPr>
            <a:picLocks noChangeAspect="1"/>
          </p:cNvPicPr>
          <p:nvPr/>
        </p:nvPicPr>
        <p:blipFill rotWithShape="1">
          <a:blip r:embed="rId3">
            <a:clrChange>
              <a:clrFrom>
                <a:srgbClr val="FAFBFC"/>
              </a:clrFrom>
              <a:clrTo>
                <a:srgbClr val="FAFBFC">
                  <a:alpha val="0"/>
                </a:srgbClr>
              </a:clrTo>
            </a:clrChange>
          </a:blip>
          <a:srcRect t="14396"/>
          <a:stretch/>
        </p:blipFill>
        <p:spPr>
          <a:xfrm>
            <a:off x="1755238" y="1084174"/>
            <a:ext cx="2167730" cy="572364"/>
          </a:xfrm>
          <a:prstGeom prst="rect">
            <a:avLst/>
          </a:prstGeom>
        </p:spPr>
      </p:pic>
      <p:pic>
        <p:nvPicPr>
          <p:cNvPr id="6" name="Picture 5">
            <a:extLst>
              <a:ext uri="{FF2B5EF4-FFF2-40B4-BE49-F238E27FC236}">
                <a16:creationId xmlns:a16="http://schemas.microsoft.com/office/drawing/2014/main" id="{D4B7DDA1-5D48-46FF-A6F5-4D243BE9E5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7316" y="317379"/>
            <a:ext cx="3024578" cy="1533589"/>
          </a:xfrm>
          <a:prstGeom prst="rect">
            <a:avLst/>
          </a:prstGeom>
        </p:spPr>
      </p:pic>
    </p:spTree>
    <p:extLst>
      <p:ext uri="{BB962C8B-B14F-4D97-AF65-F5344CB8AC3E}">
        <p14:creationId xmlns:p14="http://schemas.microsoft.com/office/powerpoint/2010/main" val="209128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CACE3A7-7A98-4159-AA1D-EA86F63D5067}"/>
              </a:ext>
            </a:extLst>
          </p:cNvPr>
          <p:cNvSpPr txBox="1">
            <a:spLocks/>
          </p:cNvSpPr>
          <p:nvPr/>
        </p:nvSpPr>
        <p:spPr>
          <a:xfrm>
            <a:off x="838200" y="2870733"/>
            <a:ext cx="9815818" cy="27695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SzPct val="75000"/>
              <a:buFont typeface="Wingdings" panose="05000000000000000000" pitchFamily="2" charset="2"/>
              <a:buChar char="§"/>
            </a:pPr>
            <a:r>
              <a:rPr lang="en-US" sz="2800" dirty="0"/>
              <a:t>Relocating student pathways to/from buildings</a:t>
            </a:r>
          </a:p>
          <a:p>
            <a:pPr lvl="1">
              <a:buSzPct val="75000"/>
              <a:buFont typeface="Wingdings" panose="05000000000000000000" pitchFamily="2" charset="2"/>
              <a:buChar char="§"/>
            </a:pPr>
            <a:r>
              <a:rPr lang="en-US" sz="2800" dirty="0"/>
              <a:t>Changing building entrances</a:t>
            </a:r>
          </a:p>
          <a:p>
            <a:pPr lvl="1">
              <a:buSzPct val="75000"/>
              <a:buFont typeface="Wingdings" panose="05000000000000000000" pitchFamily="2" charset="2"/>
              <a:buChar char="§"/>
            </a:pPr>
            <a:r>
              <a:rPr lang="en-US" sz="2800" dirty="0"/>
              <a:t>Relocating student, staff and visitor parking</a:t>
            </a:r>
          </a:p>
          <a:p>
            <a:pPr lvl="1">
              <a:buSzPct val="75000"/>
              <a:buFont typeface="Wingdings" panose="05000000000000000000" pitchFamily="2" charset="2"/>
              <a:buChar char="§"/>
            </a:pPr>
            <a:r>
              <a:rPr lang="en-US" sz="2800" dirty="0"/>
              <a:t>Modifying access and site circulation</a:t>
            </a:r>
          </a:p>
          <a:p>
            <a:pPr lvl="1">
              <a:buSzPct val="75000"/>
              <a:buFont typeface="Wingdings" panose="05000000000000000000" pitchFamily="2" charset="2"/>
              <a:buChar char="§"/>
            </a:pPr>
            <a:r>
              <a:rPr lang="en-US" sz="2800" dirty="0"/>
              <a:t>Maintaining safe separation of construction traffic from buses, delivery vehicles and school traffic</a:t>
            </a:r>
            <a:r>
              <a:rPr lang="en-US" dirty="0"/>
              <a:t>	</a:t>
            </a:r>
          </a:p>
          <a:p>
            <a:pPr marL="0" indent="0">
              <a:buFont typeface="Arial" panose="020B0604020202020204" pitchFamily="34" charset="0"/>
              <a:buNone/>
            </a:pPr>
            <a:endParaRPr lang="en-US" dirty="0"/>
          </a:p>
        </p:txBody>
      </p:sp>
      <p:sp>
        <p:nvSpPr>
          <p:cNvPr id="4" name="TextBox 3">
            <a:extLst>
              <a:ext uri="{FF2B5EF4-FFF2-40B4-BE49-F238E27FC236}">
                <a16:creationId xmlns:a16="http://schemas.microsoft.com/office/drawing/2014/main" id="{78EB8CC9-6A78-481F-AE21-A685447802D4}"/>
              </a:ext>
            </a:extLst>
          </p:cNvPr>
          <p:cNvSpPr txBox="1"/>
          <p:nvPr/>
        </p:nvSpPr>
        <p:spPr>
          <a:xfrm>
            <a:off x="838200" y="1485738"/>
            <a:ext cx="10515600" cy="1384995"/>
          </a:xfrm>
          <a:prstGeom prst="rect">
            <a:avLst/>
          </a:prstGeom>
          <a:noFill/>
        </p:spPr>
        <p:txBody>
          <a:bodyPr wrap="square" rtlCol="0">
            <a:spAutoFit/>
          </a:bodyPr>
          <a:lstStyle/>
          <a:p>
            <a:r>
              <a:rPr lang="en-US" sz="2800" dirty="0"/>
              <a:t>Early and continuous site coordination by General Contractor will be critical to ensure student, staff and public safety. Cumulative impacts during construction will be significant, including:</a:t>
            </a:r>
          </a:p>
        </p:txBody>
      </p:sp>
      <p:sp>
        <p:nvSpPr>
          <p:cNvPr id="6" name="TextBox 5">
            <a:extLst>
              <a:ext uri="{FF2B5EF4-FFF2-40B4-BE49-F238E27FC236}">
                <a16:creationId xmlns:a16="http://schemas.microsoft.com/office/drawing/2014/main" id="{D4C05C82-1200-4EE7-857E-22981756D818}"/>
              </a:ext>
            </a:extLst>
          </p:cNvPr>
          <p:cNvSpPr txBox="1"/>
          <p:nvPr/>
        </p:nvSpPr>
        <p:spPr>
          <a:xfrm>
            <a:off x="1890855" y="6024916"/>
            <a:ext cx="8410289"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rPr>
              <a:t>Multiple site re-configurations may be required during each phase</a:t>
            </a:r>
          </a:p>
        </p:txBody>
      </p:sp>
      <p:sp>
        <p:nvSpPr>
          <p:cNvPr id="8" name="Title 1">
            <a:extLst>
              <a:ext uri="{FF2B5EF4-FFF2-40B4-BE49-F238E27FC236}">
                <a16:creationId xmlns:a16="http://schemas.microsoft.com/office/drawing/2014/main" id="{6970F719-D538-4E2C-8A36-BD3A9D763709}"/>
              </a:ext>
            </a:extLst>
          </p:cNvPr>
          <p:cNvSpPr txBox="1">
            <a:spLocks/>
          </p:cNvSpPr>
          <p:nvPr/>
        </p:nvSpPr>
        <p:spPr>
          <a:xfrm>
            <a:off x="351141" y="371419"/>
            <a:ext cx="11368806" cy="780575"/>
          </a:xfrm>
          <a:prstGeom prst="rect">
            <a:avLst/>
          </a:prstGeom>
          <a:solidFill>
            <a:schemeClr val="bg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EARLY CONTRACTOR INPUT REQUIRED</a:t>
            </a:r>
          </a:p>
        </p:txBody>
      </p:sp>
    </p:spTree>
    <p:extLst>
      <p:ext uri="{BB962C8B-B14F-4D97-AF65-F5344CB8AC3E}">
        <p14:creationId xmlns:p14="http://schemas.microsoft.com/office/powerpoint/2010/main" val="11133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5094B6D-0C79-4BCE-8F7E-D2D201D5DFF9}"/>
              </a:ext>
            </a:extLst>
          </p:cNvPr>
          <p:cNvGraphicFramePr>
            <a:graphicFrameLocks noGrp="1"/>
          </p:cNvGraphicFramePr>
          <p:nvPr>
            <p:extLst>
              <p:ext uri="{D42A27DB-BD31-4B8C-83A1-F6EECF244321}">
                <p14:modId xmlns:p14="http://schemas.microsoft.com/office/powerpoint/2010/main" val="1050637639"/>
              </p:ext>
            </p:extLst>
          </p:nvPr>
        </p:nvGraphicFramePr>
        <p:xfrm>
          <a:off x="586677" y="1598508"/>
          <a:ext cx="11333723" cy="4572000"/>
        </p:xfrm>
        <a:graphic>
          <a:graphicData uri="http://schemas.openxmlformats.org/drawingml/2006/table">
            <a:tbl>
              <a:tblPr firstRow="1" bandRow="1">
                <a:tableStyleId>{2D5ABB26-0587-4C30-8999-92F81FD0307C}</a:tableStyleId>
              </a:tblPr>
              <a:tblGrid>
                <a:gridCol w="547089">
                  <a:extLst>
                    <a:ext uri="{9D8B030D-6E8A-4147-A177-3AD203B41FA5}">
                      <a16:colId xmlns:a16="http://schemas.microsoft.com/office/drawing/2014/main" val="2391453636"/>
                    </a:ext>
                  </a:extLst>
                </a:gridCol>
                <a:gridCol w="10786634">
                  <a:extLst>
                    <a:ext uri="{9D8B030D-6E8A-4147-A177-3AD203B41FA5}">
                      <a16:colId xmlns:a16="http://schemas.microsoft.com/office/drawing/2014/main" val="2276366561"/>
                    </a:ext>
                  </a:extLst>
                </a:gridCol>
              </a:tblGrid>
              <a:tr h="370840">
                <a:tc>
                  <a:txBody>
                    <a:bodyPr/>
                    <a:lstStyle/>
                    <a:p>
                      <a:pPr algn="ctr"/>
                      <a:r>
                        <a:rPr lang="en-US" sz="4000" dirty="0">
                          <a:solidFill>
                            <a:schemeClr val="accent6"/>
                          </a:solidFill>
                          <a:sym typeface="Wingdings" panose="05000000000000000000" pitchFamily="2" charset="2"/>
                        </a:rPr>
                        <a:t></a:t>
                      </a:r>
                      <a:endParaRPr lang="en-US" sz="4000" dirty="0">
                        <a:solidFill>
                          <a:schemeClr val="accent6"/>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None/>
                      </a:pPr>
                      <a:r>
                        <a:rPr lang="en-US" sz="2400" dirty="0"/>
                        <a:t>Implementation of the project involves complex scheduling, phasing, or coordination;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827328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accent6"/>
                          </a:solidFill>
                          <a:sym typeface="Wingdings" panose="05000000000000000000" pitchFamily="2" charset="2"/>
                        </a:rPr>
                        <a:t></a:t>
                      </a:r>
                      <a:endParaRPr lang="en-US" sz="4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project involves construction at an occupied facility which must continue to operate during construction;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8039370"/>
                  </a:ext>
                </a:extLst>
              </a:tr>
              <a:tr h="2741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accent6"/>
                          </a:solidFill>
                          <a:sym typeface="Wingdings" panose="05000000000000000000" pitchFamily="2" charset="2"/>
                        </a:rPr>
                        <a:t></a:t>
                      </a:r>
                      <a:endParaRPr lang="en-US" sz="4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involvement of the general contractor/construction manager during the design stage is critical to the success of the project;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54990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75000"/>
                            </a:schemeClr>
                          </a:solidFill>
                        </a:rPr>
                        <a:t>The project encompasses a complex or technical work environment;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0555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75000"/>
                            </a:schemeClr>
                          </a:solidFill>
                        </a:rPr>
                        <a:t>The project requires specialized work on a building that has historic significance; 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6345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75000"/>
                            </a:schemeClr>
                          </a:solidFill>
                        </a:rPr>
                        <a:t>The project is, and the public body elects to procure the project as, a heavy civil construction project.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4084727"/>
                  </a:ext>
                </a:extLst>
              </a:tr>
            </a:tbl>
          </a:graphicData>
        </a:graphic>
      </p:graphicFrame>
      <p:sp>
        <p:nvSpPr>
          <p:cNvPr id="8" name="Title 1">
            <a:extLst>
              <a:ext uri="{FF2B5EF4-FFF2-40B4-BE49-F238E27FC236}">
                <a16:creationId xmlns:a16="http://schemas.microsoft.com/office/drawing/2014/main" id="{AD31DDF2-3D1C-4895-B347-1D8535B7E22C}"/>
              </a:ext>
            </a:extLst>
          </p:cNvPr>
          <p:cNvSpPr>
            <a:spLocks noGrp="1"/>
          </p:cNvSpPr>
          <p:nvPr>
            <p:ph type="title"/>
          </p:nvPr>
        </p:nvSpPr>
        <p:spPr>
          <a:xfrm>
            <a:off x="385894" y="365125"/>
            <a:ext cx="11333722" cy="784167"/>
          </a:xfrm>
          <a:solidFill>
            <a:schemeClr val="bg1">
              <a:lumMod val="50000"/>
            </a:schemeClr>
          </a:solidFill>
        </p:spPr>
        <p:txBody>
          <a:bodyPr/>
          <a:lstStyle/>
          <a:p>
            <a:r>
              <a:rPr lang="en-US" dirty="0">
                <a:solidFill>
                  <a:schemeClr val="bg1"/>
                </a:solidFill>
              </a:rPr>
              <a:t>QUALIFYING CRITERIA  (RCW 39.10.340)</a:t>
            </a:r>
          </a:p>
        </p:txBody>
      </p:sp>
    </p:spTree>
    <p:extLst>
      <p:ext uri="{BB962C8B-B14F-4D97-AF65-F5344CB8AC3E}">
        <p14:creationId xmlns:p14="http://schemas.microsoft.com/office/powerpoint/2010/main" val="252459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F36-1BF2-476A-8CDD-8A179D6E7581}"/>
              </a:ext>
            </a:extLst>
          </p:cNvPr>
          <p:cNvSpPr>
            <a:spLocks noGrp="1"/>
          </p:cNvSpPr>
          <p:nvPr>
            <p:ph type="title"/>
          </p:nvPr>
        </p:nvSpPr>
        <p:spPr>
          <a:xfrm>
            <a:off x="402672" y="365126"/>
            <a:ext cx="11450972" cy="826112"/>
          </a:xfrm>
          <a:solidFill>
            <a:schemeClr val="bg1">
              <a:lumMod val="50000"/>
            </a:schemeClr>
          </a:solidFill>
        </p:spPr>
        <p:txBody>
          <a:bodyPr/>
          <a:lstStyle/>
          <a:p>
            <a:r>
              <a:rPr lang="en-US" dirty="0">
                <a:solidFill>
                  <a:schemeClr val="bg1"/>
                </a:solidFill>
              </a:rPr>
              <a:t>MANAGEMENT PLAN</a:t>
            </a:r>
          </a:p>
        </p:txBody>
      </p:sp>
      <p:sp>
        <p:nvSpPr>
          <p:cNvPr id="4" name="Flowchart: Process 3">
            <a:extLst>
              <a:ext uri="{FF2B5EF4-FFF2-40B4-BE49-F238E27FC236}">
                <a16:creationId xmlns:a16="http://schemas.microsoft.com/office/drawing/2014/main" id="{095EA5F1-C1A0-4A3C-89FD-ADE6966BD964}"/>
              </a:ext>
            </a:extLst>
          </p:cNvPr>
          <p:cNvSpPr/>
          <p:nvPr/>
        </p:nvSpPr>
        <p:spPr>
          <a:xfrm>
            <a:off x="5165697" y="1676323"/>
            <a:ext cx="1860605" cy="330119"/>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Ferndale School Board</a:t>
            </a:r>
          </a:p>
        </p:txBody>
      </p:sp>
      <p:sp>
        <p:nvSpPr>
          <p:cNvPr id="5" name="Flowchart: Process 4">
            <a:extLst>
              <a:ext uri="{FF2B5EF4-FFF2-40B4-BE49-F238E27FC236}">
                <a16:creationId xmlns:a16="http://schemas.microsoft.com/office/drawing/2014/main" id="{199F1B0E-3842-4921-900B-2265C28D2C19}"/>
              </a:ext>
            </a:extLst>
          </p:cNvPr>
          <p:cNvSpPr/>
          <p:nvPr/>
        </p:nvSpPr>
        <p:spPr>
          <a:xfrm>
            <a:off x="5165697" y="2211190"/>
            <a:ext cx="1860605" cy="489004"/>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Ferndale Superintendent</a:t>
            </a:r>
            <a:br>
              <a:rPr lang="en-US" sz="1100" dirty="0">
                <a:solidFill>
                  <a:schemeClr val="tx1"/>
                </a:solidFill>
              </a:rPr>
            </a:br>
            <a:r>
              <a:rPr lang="en-US" sz="1100" dirty="0">
                <a:solidFill>
                  <a:schemeClr val="tx1"/>
                </a:solidFill>
              </a:rPr>
              <a:t>Dr. Linda Quinn</a:t>
            </a:r>
          </a:p>
        </p:txBody>
      </p:sp>
      <p:sp>
        <p:nvSpPr>
          <p:cNvPr id="6" name="Flowchart: Process 5">
            <a:extLst>
              <a:ext uri="{FF2B5EF4-FFF2-40B4-BE49-F238E27FC236}">
                <a16:creationId xmlns:a16="http://schemas.microsoft.com/office/drawing/2014/main" id="{BC43D422-2C3D-4150-A682-DDB5B637510B}"/>
              </a:ext>
            </a:extLst>
          </p:cNvPr>
          <p:cNvSpPr/>
          <p:nvPr/>
        </p:nvSpPr>
        <p:spPr>
          <a:xfrm>
            <a:off x="5162208" y="2881615"/>
            <a:ext cx="1860605" cy="489005"/>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Executive Steering Committee</a:t>
            </a:r>
          </a:p>
        </p:txBody>
      </p:sp>
      <p:cxnSp>
        <p:nvCxnSpPr>
          <p:cNvPr id="7" name="Straight Connector 6">
            <a:extLst>
              <a:ext uri="{FF2B5EF4-FFF2-40B4-BE49-F238E27FC236}">
                <a16:creationId xmlns:a16="http://schemas.microsoft.com/office/drawing/2014/main" id="{84A0C9FA-DCC5-41B2-A5C9-A82A622DECD6}"/>
              </a:ext>
            </a:extLst>
          </p:cNvPr>
          <p:cNvCxnSpPr>
            <a:cxnSpLocks/>
            <a:stCxn id="4" idx="2"/>
            <a:endCxn id="5" idx="0"/>
          </p:cNvCxnSpPr>
          <p:nvPr/>
        </p:nvCxnSpPr>
        <p:spPr>
          <a:xfrm>
            <a:off x="6096000" y="2006442"/>
            <a:ext cx="0" cy="204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FD498A-5760-484B-BF87-7A6A668E5DB9}"/>
              </a:ext>
            </a:extLst>
          </p:cNvPr>
          <p:cNvCxnSpPr>
            <a:cxnSpLocks/>
          </p:cNvCxnSpPr>
          <p:nvPr/>
        </p:nvCxnSpPr>
        <p:spPr>
          <a:xfrm>
            <a:off x="6096000" y="2709621"/>
            <a:ext cx="0" cy="163824"/>
          </a:xfrm>
          <a:prstGeom prst="line">
            <a:avLst/>
          </a:prstGeom>
        </p:spPr>
        <p:style>
          <a:lnRef idx="1">
            <a:schemeClr val="accent1"/>
          </a:lnRef>
          <a:fillRef idx="0">
            <a:schemeClr val="accent1"/>
          </a:fillRef>
          <a:effectRef idx="0">
            <a:schemeClr val="accent1"/>
          </a:effectRef>
          <a:fontRef idx="minor">
            <a:schemeClr val="tx1"/>
          </a:fontRef>
        </p:style>
      </p:cxnSp>
      <p:sp>
        <p:nvSpPr>
          <p:cNvPr id="9" name="Flowchart: Process 8">
            <a:extLst>
              <a:ext uri="{FF2B5EF4-FFF2-40B4-BE49-F238E27FC236}">
                <a16:creationId xmlns:a16="http://schemas.microsoft.com/office/drawing/2014/main" id="{82312FA5-FBD3-4DF3-8347-130AA8010CD2}"/>
              </a:ext>
            </a:extLst>
          </p:cNvPr>
          <p:cNvSpPr/>
          <p:nvPr/>
        </p:nvSpPr>
        <p:spPr>
          <a:xfrm>
            <a:off x="7800746" y="3082171"/>
            <a:ext cx="1860605" cy="489006"/>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Design Advisory Committee</a:t>
            </a:r>
          </a:p>
        </p:txBody>
      </p:sp>
      <p:sp>
        <p:nvSpPr>
          <p:cNvPr id="10" name="Flowchart: Process 9">
            <a:extLst>
              <a:ext uri="{FF2B5EF4-FFF2-40B4-BE49-F238E27FC236}">
                <a16:creationId xmlns:a16="http://schemas.microsoft.com/office/drawing/2014/main" id="{A5B98A49-B5F3-46A2-B70E-A6D19B4AFF73}"/>
              </a:ext>
            </a:extLst>
          </p:cNvPr>
          <p:cNvSpPr/>
          <p:nvPr/>
        </p:nvSpPr>
        <p:spPr>
          <a:xfrm>
            <a:off x="2310288" y="2130700"/>
            <a:ext cx="1860605" cy="489005"/>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Bond Oversight Committee</a:t>
            </a:r>
          </a:p>
        </p:txBody>
      </p:sp>
      <p:cxnSp>
        <p:nvCxnSpPr>
          <p:cNvPr id="11" name="Straight Connector 10">
            <a:extLst>
              <a:ext uri="{FF2B5EF4-FFF2-40B4-BE49-F238E27FC236}">
                <a16:creationId xmlns:a16="http://schemas.microsoft.com/office/drawing/2014/main" id="{7232B7AD-C854-4C5D-A0CB-09FC9EF38D7A}"/>
              </a:ext>
            </a:extLst>
          </p:cNvPr>
          <p:cNvCxnSpPr>
            <a:cxnSpLocks/>
            <a:stCxn id="6" idx="3"/>
            <a:endCxn id="9" idx="1"/>
          </p:cNvCxnSpPr>
          <p:nvPr/>
        </p:nvCxnSpPr>
        <p:spPr>
          <a:xfrm>
            <a:off x="7022813" y="3126118"/>
            <a:ext cx="777933" cy="2005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Flowchart: Process 11">
            <a:extLst>
              <a:ext uri="{FF2B5EF4-FFF2-40B4-BE49-F238E27FC236}">
                <a16:creationId xmlns:a16="http://schemas.microsoft.com/office/drawing/2014/main" id="{CDA25DC3-B18C-4DC8-978F-A04B6BF83306}"/>
              </a:ext>
            </a:extLst>
          </p:cNvPr>
          <p:cNvSpPr/>
          <p:nvPr/>
        </p:nvSpPr>
        <p:spPr>
          <a:xfrm>
            <a:off x="7440644" y="2275096"/>
            <a:ext cx="2155844" cy="361192"/>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Legal Counsel - Graehm Wallace Perkins Coie</a:t>
            </a:r>
          </a:p>
        </p:txBody>
      </p:sp>
      <p:sp>
        <p:nvSpPr>
          <p:cNvPr id="13" name="Flowchart: Process 12">
            <a:extLst>
              <a:ext uri="{FF2B5EF4-FFF2-40B4-BE49-F238E27FC236}">
                <a16:creationId xmlns:a16="http://schemas.microsoft.com/office/drawing/2014/main" id="{B37A0A8E-561A-4B0A-976E-909BCB03F400}"/>
              </a:ext>
            </a:extLst>
          </p:cNvPr>
          <p:cNvSpPr/>
          <p:nvPr/>
        </p:nvSpPr>
        <p:spPr>
          <a:xfrm>
            <a:off x="4847481" y="4870013"/>
            <a:ext cx="2483087" cy="1240311"/>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Project Support – CSG</a:t>
            </a:r>
          </a:p>
          <a:p>
            <a:pPr algn="ctr"/>
            <a:r>
              <a:rPr lang="en-US" sz="1100" dirty="0">
                <a:solidFill>
                  <a:schemeClr val="tx1"/>
                </a:solidFill>
              </a:rPr>
              <a:t>Keith Bloom, GC/CM Consultant +Sr. Project Manager</a:t>
            </a:r>
          </a:p>
          <a:p>
            <a:pPr algn="ctr"/>
            <a:r>
              <a:rPr lang="en-US" sz="1100" dirty="0">
                <a:solidFill>
                  <a:schemeClr val="tx1"/>
                </a:solidFill>
              </a:rPr>
              <a:t>Design 20% / Construct 30%</a:t>
            </a:r>
          </a:p>
          <a:p>
            <a:pPr algn="ctr"/>
            <a:r>
              <a:rPr lang="en-US" sz="1100" dirty="0">
                <a:solidFill>
                  <a:schemeClr val="tx1"/>
                </a:solidFill>
              </a:rPr>
              <a:t>Tex Ladish</a:t>
            </a:r>
          </a:p>
          <a:p>
            <a:pPr algn="ctr"/>
            <a:r>
              <a:rPr lang="en-US" sz="1100" dirty="0">
                <a:solidFill>
                  <a:schemeClr val="tx1"/>
                </a:solidFill>
              </a:rPr>
              <a:t>Construction Project Manager</a:t>
            </a:r>
          </a:p>
          <a:p>
            <a:pPr algn="ctr"/>
            <a:r>
              <a:rPr lang="en-US" sz="1100" dirty="0">
                <a:solidFill>
                  <a:schemeClr val="tx1"/>
                </a:solidFill>
              </a:rPr>
              <a:t>Design 40% / Construct 80%</a:t>
            </a:r>
          </a:p>
        </p:txBody>
      </p:sp>
      <p:sp>
        <p:nvSpPr>
          <p:cNvPr id="14" name="Flowchart: Process 13">
            <a:extLst>
              <a:ext uri="{FF2B5EF4-FFF2-40B4-BE49-F238E27FC236}">
                <a16:creationId xmlns:a16="http://schemas.microsoft.com/office/drawing/2014/main" id="{8B46E13D-E571-4384-8D1A-E2325108134A}"/>
              </a:ext>
            </a:extLst>
          </p:cNvPr>
          <p:cNvSpPr/>
          <p:nvPr/>
        </p:nvSpPr>
        <p:spPr>
          <a:xfrm>
            <a:off x="7584776" y="4887118"/>
            <a:ext cx="2285573" cy="993736"/>
          </a:xfrm>
          <a:prstGeom prst="flowChartProcess">
            <a:avLst/>
          </a:prstGeom>
          <a:solidFill>
            <a:srgbClr val="369C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Designer – Dykeman</a:t>
            </a:r>
          </a:p>
          <a:p>
            <a:pPr algn="ctr"/>
            <a:r>
              <a:rPr lang="en-US" sz="1100" dirty="0">
                <a:solidFill>
                  <a:schemeClr val="tx1"/>
                </a:solidFill>
              </a:rPr>
              <a:t>Tim Jewett – PIC</a:t>
            </a:r>
          </a:p>
          <a:p>
            <a:pPr algn="ctr"/>
            <a:r>
              <a:rPr lang="en-US" sz="1100" dirty="0">
                <a:solidFill>
                  <a:schemeClr val="tx1"/>
                </a:solidFill>
              </a:rPr>
              <a:t>SD 25% / DD 25% / CD 25%/ CA 25%</a:t>
            </a:r>
          </a:p>
          <a:p>
            <a:pPr algn="ctr"/>
            <a:r>
              <a:rPr lang="en-US" sz="1100" dirty="0">
                <a:solidFill>
                  <a:schemeClr val="tx1"/>
                </a:solidFill>
              </a:rPr>
              <a:t>Trish Sherman – Project Manager</a:t>
            </a:r>
          </a:p>
          <a:p>
            <a:pPr algn="ctr"/>
            <a:r>
              <a:rPr lang="en-US" sz="1100" dirty="0">
                <a:solidFill>
                  <a:schemeClr val="tx1"/>
                </a:solidFill>
              </a:rPr>
              <a:t>SD 80% / DD 80% / CD 80%/ CA 60%</a:t>
            </a:r>
          </a:p>
        </p:txBody>
      </p:sp>
      <p:sp>
        <p:nvSpPr>
          <p:cNvPr id="15" name="Flowchart: Process 14">
            <a:extLst>
              <a:ext uri="{FF2B5EF4-FFF2-40B4-BE49-F238E27FC236}">
                <a16:creationId xmlns:a16="http://schemas.microsoft.com/office/drawing/2014/main" id="{EE477C1F-882B-4AD3-8587-079709B08280}"/>
              </a:ext>
            </a:extLst>
          </p:cNvPr>
          <p:cNvSpPr/>
          <p:nvPr/>
        </p:nvSpPr>
        <p:spPr>
          <a:xfrm>
            <a:off x="2762408" y="4887117"/>
            <a:ext cx="1860605" cy="461853"/>
          </a:xfrm>
          <a:prstGeom prst="flowChartProcess">
            <a:avLst/>
          </a:prstGeom>
          <a:solidFill>
            <a:srgbClr val="96CA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GC/CM - TBD</a:t>
            </a:r>
          </a:p>
        </p:txBody>
      </p:sp>
      <p:cxnSp>
        <p:nvCxnSpPr>
          <p:cNvPr id="16" name="Straight Connector 15">
            <a:extLst>
              <a:ext uri="{FF2B5EF4-FFF2-40B4-BE49-F238E27FC236}">
                <a16:creationId xmlns:a16="http://schemas.microsoft.com/office/drawing/2014/main" id="{D0ADAD24-B988-463F-A1E6-6B375F0C3676}"/>
              </a:ext>
            </a:extLst>
          </p:cNvPr>
          <p:cNvCxnSpPr>
            <a:cxnSpLocks/>
            <a:endCxn id="13" idx="0"/>
          </p:cNvCxnSpPr>
          <p:nvPr/>
        </p:nvCxnSpPr>
        <p:spPr>
          <a:xfrm flipH="1">
            <a:off x="6089025" y="3377273"/>
            <a:ext cx="3487" cy="1492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312BAD-465F-4921-9DEF-74042CE46D20}"/>
              </a:ext>
            </a:extLst>
          </p:cNvPr>
          <p:cNvCxnSpPr>
            <a:cxnSpLocks/>
          </p:cNvCxnSpPr>
          <p:nvPr/>
        </p:nvCxnSpPr>
        <p:spPr>
          <a:xfrm>
            <a:off x="3804944" y="4603764"/>
            <a:ext cx="4700707" cy="13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4CECA6-4D2A-4114-BC3C-62687A1024BE}"/>
              </a:ext>
            </a:extLst>
          </p:cNvPr>
          <p:cNvCxnSpPr>
            <a:cxnSpLocks/>
          </p:cNvCxnSpPr>
          <p:nvPr/>
        </p:nvCxnSpPr>
        <p:spPr>
          <a:xfrm>
            <a:off x="3804944" y="4603764"/>
            <a:ext cx="1" cy="290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6D073A-C62C-4970-86CA-FA6FE885A2F8}"/>
              </a:ext>
            </a:extLst>
          </p:cNvPr>
          <p:cNvCxnSpPr>
            <a:cxnSpLocks/>
          </p:cNvCxnSpPr>
          <p:nvPr/>
        </p:nvCxnSpPr>
        <p:spPr>
          <a:xfrm>
            <a:off x="8505651" y="4617340"/>
            <a:ext cx="1" cy="290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84992E-9473-4978-8AF0-FEBFCC77E0A1}"/>
              </a:ext>
            </a:extLst>
          </p:cNvPr>
          <p:cNvCxnSpPr>
            <a:stCxn id="5" idx="3"/>
            <a:endCxn id="12" idx="1"/>
          </p:cNvCxnSpPr>
          <p:nvPr/>
        </p:nvCxnSpPr>
        <p:spPr>
          <a:xfrm>
            <a:off x="7026302" y="2455692"/>
            <a:ext cx="414342"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Flowchart: Process 20">
            <a:extLst>
              <a:ext uri="{FF2B5EF4-FFF2-40B4-BE49-F238E27FC236}">
                <a16:creationId xmlns:a16="http://schemas.microsoft.com/office/drawing/2014/main" id="{FA9DEE97-0DDE-420B-A72A-E1A8973E0E01}"/>
              </a:ext>
            </a:extLst>
          </p:cNvPr>
          <p:cNvSpPr/>
          <p:nvPr/>
        </p:nvSpPr>
        <p:spPr>
          <a:xfrm>
            <a:off x="2762408" y="5503596"/>
            <a:ext cx="1860605" cy="461853"/>
          </a:xfrm>
          <a:prstGeom prst="flowChartProcess">
            <a:avLst/>
          </a:prstGeom>
          <a:solidFill>
            <a:srgbClr val="96CA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Subcontractors - TBD</a:t>
            </a:r>
          </a:p>
        </p:txBody>
      </p:sp>
      <p:cxnSp>
        <p:nvCxnSpPr>
          <p:cNvPr id="22" name="Straight Connector 21">
            <a:extLst>
              <a:ext uri="{FF2B5EF4-FFF2-40B4-BE49-F238E27FC236}">
                <a16:creationId xmlns:a16="http://schemas.microsoft.com/office/drawing/2014/main" id="{C7E4027D-231E-4A4C-BD96-26975971262A}"/>
              </a:ext>
            </a:extLst>
          </p:cNvPr>
          <p:cNvCxnSpPr>
            <a:cxnSpLocks/>
          </p:cNvCxnSpPr>
          <p:nvPr/>
        </p:nvCxnSpPr>
        <p:spPr>
          <a:xfrm>
            <a:off x="3804944" y="5359018"/>
            <a:ext cx="0" cy="144578"/>
          </a:xfrm>
          <a:prstGeom prst="line">
            <a:avLst/>
          </a:prstGeom>
        </p:spPr>
        <p:style>
          <a:lnRef idx="1">
            <a:schemeClr val="accent1"/>
          </a:lnRef>
          <a:fillRef idx="0">
            <a:schemeClr val="accent1"/>
          </a:fillRef>
          <a:effectRef idx="0">
            <a:schemeClr val="accent1"/>
          </a:effectRef>
          <a:fontRef idx="minor">
            <a:schemeClr val="tx1"/>
          </a:fontRef>
        </p:style>
      </p:cxnSp>
      <p:sp>
        <p:nvSpPr>
          <p:cNvPr id="23" name="Flowchart: Process 22">
            <a:extLst>
              <a:ext uri="{FF2B5EF4-FFF2-40B4-BE49-F238E27FC236}">
                <a16:creationId xmlns:a16="http://schemas.microsoft.com/office/drawing/2014/main" id="{96C673C4-0DE2-4687-ADAA-1C88B03E34D5}"/>
              </a:ext>
            </a:extLst>
          </p:cNvPr>
          <p:cNvSpPr/>
          <p:nvPr/>
        </p:nvSpPr>
        <p:spPr>
          <a:xfrm>
            <a:off x="5162208" y="3614103"/>
            <a:ext cx="1860605" cy="745158"/>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Project Manager – CSG</a:t>
            </a:r>
          </a:p>
          <a:p>
            <a:pPr algn="ctr"/>
            <a:r>
              <a:rPr lang="en-US" sz="1100" dirty="0">
                <a:solidFill>
                  <a:schemeClr val="tx1"/>
                </a:solidFill>
              </a:rPr>
              <a:t>Heidi Hansen</a:t>
            </a:r>
          </a:p>
          <a:p>
            <a:pPr algn="ctr"/>
            <a:r>
              <a:rPr lang="en-US" sz="1100" dirty="0">
                <a:solidFill>
                  <a:schemeClr val="tx1"/>
                </a:solidFill>
              </a:rPr>
              <a:t>Design 80% / Construct 20%</a:t>
            </a:r>
          </a:p>
        </p:txBody>
      </p:sp>
      <p:sp>
        <p:nvSpPr>
          <p:cNvPr id="24" name="Flowchart: Process 23">
            <a:extLst>
              <a:ext uri="{FF2B5EF4-FFF2-40B4-BE49-F238E27FC236}">
                <a16:creationId xmlns:a16="http://schemas.microsoft.com/office/drawing/2014/main" id="{47F391A6-90E3-47E3-A64E-C073ED158CAF}"/>
              </a:ext>
            </a:extLst>
          </p:cNvPr>
          <p:cNvSpPr/>
          <p:nvPr/>
        </p:nvSpPr>
        <p:spPr>
          <a:xfrm>
            <a:off x="2762408" y="3601558"/>
            <a:ext cx="1860605" cy="762760"/>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Project Executive – CSG</a:t>
            </a:r>
            <a:br>
              <a:rPr lang="en-US" sz="1100" dirty="0">
                <a:solidFill>
                  <a:schemeClr val="tx1"/>
                </a:solidFill>
              </a:rPr>
            </a:br>
            <a:r>
              <a:rPr lang="en-US" sz="1100" dirty="0">
                <a:solidFill>
                  <a:schemeClr val="tx1"/>
                </a:solidFill>
              </a:rPr>
              <a:t>Kirk Pawlowski</a:t>
            </a:r>
            <a:br>
              <a:rPr lang="en-US" sz="1100" dirty="0">
                <a:solidFill>
                  <a:schemeClr val="tx1"/>
                </a:solidFill>
              </a:rPr>
            </a:br>
            <a:r>
              <a:rPr lang="en-US" sz="1100" dirty="0">
                <a:solidFill>
                  <a:schemeClr val="tx1"/>
                </a:solidFill>
              </a:rPr>
              <a:t>Design 20% / Construct 10%</a:t>
            </a:r>
          </a:p>
        </p:txBody>
      </p:sp>
      <p:cxnSp>
        <p:nvCxnSpPr>
          <p:cNvPr id="25" name="Straight Connector 24">
            <a:extLst>
              <a:ext uri="{FF2B5EF4-FFF2-40B4-BE49-F238E27FC236}">
                <a16:creationId xmlns:a16="http://schemas.microsoft.com/office/drawing/2014/main" id="{D3E9BD35-A322-4D69-9B6F-2614A3A7A165}"/>
              </a:ext>
            </a:extLst>
          </p:cNvPr>
          <p:cNvCxnSpPr>
            <a:cxnSpLocks/>
            <a:stCxn id="24" idx="3"/>
            <a:endCxn id="23" idx="1"/>
          </p:cNvCxnSpPr>
          <p:nvPr/>
        </p:nvCxnSpPr>
        <p:spPr>
          <a:xfrm>
            <a:off x="4623013" y="3982938"/>
            <a:ext cx="539195" cy="3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0A6121A-6A2E-4C5D-84A6-5024249FE4DC}"/>
              </a:ext>
            </a:extLst>
          </p:cNvPr>
          <p:cNvCxnSpPr>
            <a:cxnSpLocks/>
            <a:stCxn id="10" idx="0"/>
            <a:endCxn id="4" idx="1"/>
          </p:cNvCxnSpPr>
          <p:nvPr/>
        </p:nvCxnSpPr>
        <p:spPr>
          <a:xfrm rot="5400000" flipH="1" flipV="1">
            <a:off x="4058486" y="1023489"/>
            <a:ext cx="289317" cy="1925106"/>
          </a:xfrm>
          <a:prstGeom prst="bent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Flowchart: Process 26">
            <a:extLst>
              <a:ext uri="{FF2B5EF4-FFF2-40B4-BE49-F238E27FC236}">
                <a16:creationId xmlns:a16="http://schemas.microsoft.com/office/drawing/2014/main" id="{777EAC69-774D-488C-9FCB-97AB9F242291}"/>
              </a:ext>
            </a:extLst>
          </p:cNvPr>
          <p:cNvSpPr/>
          <p:nvPr/>
        </p:nvSpPr>
        <p:spPr>
          <a:xfrm>
            <a:off x="3128108" y="2881105"/>
            <a:ext cx="1860605" cy="489005"/>
          </a:xfrm>
          <a:prstGeom prst="flowChart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Asst. Superintendent/CFO</a:t>
            </a:r>
            <a:br>
              <a:rPr lang="en-US" sz="1100" dirty="0">
                <a:solidFill>
                  <a:schemeClr val="tx1"/>
                </a:solidFill>
              </a:rPr>
            </a:br>
            <a:r>
              <a:rPr lang="en-US" sz="1100" dirty="0">
                <a:solidFill>
                  <a:schemeClr val="tx1"/>
                </a:solidFill>
              </a:rPr>
              <a:t>Mark Deebach</a:t>
            </a:r>
          </a:p>
        </p:txBody>
      </p:sp>
      <p:cxnSp>
        <p:nvCxnSpPr>
          <p:cNvPr id="28" name="Straight Connector 27">
            <a:extLst>
              <a:ext uri="{FF2B5EF4-FFF2-40B4-BE49-F238E27FC236}">
                <a16:creationId xmlns:a16="http://schemas.microsoft.com/office/drawing/2014/main" id="{F1DEB682-9DEB-48C3-AC50-8658DBB9E793}"/>
              </a:ext>
            </a:extLst>
          </p:cNvPr>
          <p:cNvCxnSpPr>
            <a:cxnSpLocks/>
            <a:stCxn id="27" idx="3"/>
            <a:endCxn id="6" idx="1"/>
          </p:cNvCxnSpPr>
          <p:nvPr/>
        </p:nvCxnSpPr>
        <p:spPr>
          <a:xfrm>
            <a:off x="4988713" y="3125608"/>
            <a:ext cx="173495" cy="5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48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C10E-0AB8-4D1D-BF67-10E9D75909FD}"/>
              </a:ext>
            </a:extLst>
          </p:cNvPr>
          <p:cNvSpPr>
            <a:spLocks noGrp="1"/>
          </p:cNvSpPr>
          <p:nvPr>
            <p:ph type="title"/>
          </p:nvPr>
        </p:nvSpPr>
        <p:spPr>
          <a:xfrm>
            <a:off x="385893" y="365126"/>
            <a:ext cx="11258025" cy="910002"/>
          </a:xfrm>
          <a:solidFill>
            <a:schemeClr val="bg1">
              <a:lumMod val="50000"/>
            </a:schemeClr>
          </a:solidFill>
        </p:spPr>
        <p:txBody>
          <a:bodyPr/>
          <a:lstStyle/>
          <a:p>
            <a:r>
              <a:rPr lang="en-US" dirty="0">
                <a:solidFill>
                  <a:schemeClr val="bg1"/>
                </a:solidFill>
              </a:rPr>
              <a:t>MANAGEMENT PLAN - </a:t>
            </a:r>
            <a:r>
              <a:rPr lang="en-US" sz="4000" dirty="0">
                <a:solidFill>
                  <a:schemeClr val="bg1"/>
                </a:solidFill>
              </a:rPr>
              <a:t>Continuity of Experience</a:t>
            </a:r>
            <a:endParaRPr lang="en-US" dirty="0">
              <a:solidFill>
                <a:schemeClr val="bg1"/>
              </a:solidFill>
            </a:endParaRPr>
          </a:p>
        </p:txBody>
      </p:sp>
      <p:sp>
        <p:nvSpPr>
          <p:cNvPr id="3" name="Content Placeholder 2">
            <a:extLst>
              <a:ext uri="{FF2B5EF4-FFF2-40B4-BE49-F238E27FC236}">
                <a16:creationId xmlns:a16="http://schemas.microsoft.com/office/drawing/2014/main" id="{F9621CF1-82E0-4B63-B777-83CBAFA7BECE}"/>
              </a:ext>
            </a:extLst>
          </p:cNvPr>
          <p:cNvSpPr>
            <a:spLocks noGrp="1"/>
          </p:cNvSpPr>
          <p:nvPr>
            <p:ph idx="1"/>
          </p:nvPr>
        </p:nvSpPr>
        <p:spPr>
          <a:xfrm>
            <a:off x="651510" y="1585594"/>
            <a:ext cx="11125200" cy="4735196"/>
          </a:xfrm>
        </p:spPr>
        <p:txBody>
          <a:bodyPr>
            <a:normAutofit/>
          </a:bodyPr>
          <a:lstStyle/>
          <a:p>
            <a:pPr>
              <a:buSzPct val="74000"/>
              <a:buFont typeface="Wingdings" panose="05000000000000000000" pitchFamily="2" charset="2"/>
              <a:buChar char="§"/>
            </a:pPr>
            <a:r>
              <a:rPr lang="en-US" dirty="0"/>
              <a:t>Experience at multiple levels of CSG, Dykeman and Perkins Coie</a:t>
            </a:r>
          </a:p>
          <a:p>
            <a:pPr lvl="1">
              <a:buSzPct val="74000"/>
              <a:buFont typeface="Wingdings" panose="05000000000000000000" pitchFamily="2" charset="2"/>
              <a:buChar char="§"/>
            </a:pPr>
            <a:r>
              <a:rPr lang="en-US" dirty="0"/>
              <a:t>Diverse range of successful GC/CM experience</a:t>
            </a:r>
          </a:p>
          <a:p>
            <a:pPr lvl="1">
              <a:buSzPct val="74000"/>
              <a:buFont typeface="Wingdings" panose="05000000000000000000" pitchFamily="2" charset="2"/>
              <a:buChar char="§"/>
            </a:pPr>
            <a:r>
              <a:rPr lang="en-US" dirty="0"/>
              <a:t>Nationally recognized legal expertise in construction</a:t>
            </a:r>
          </a:p>
          <a:p>
            <a:pPr>
              <a:spcBef>
                <a:spcPts val="1200"/>
              </a:spcBef>
              <a:buSzPct val="74000"/>
              <a:buFont typeface="Wingdings" panose="05000000000000000000" pitchFamily="2" charset="2"/>
              <a:buChar char="§"/>
            </a:pPr>
            <a:r>
              <a:rPr lang="en-US" dirty="0"/>
              <a:t>Committed leadership of District throughout the project</a:t>
            </a:r>
          </a:p>
          <a:p>
            <a:pPr lvl="1">
              <a:buSzPct val="74000"/>
              <a:buFont typeface="Wingdings" panose="05000000000000000000" pitchFamily="2" charset="2"/>
              <a:buChar char="§"/>
            </a:pPr>
            <a:r>
              <a:rPr lang="en-US" dirty="0"/>
              <a:t>Superintendent &amp; Asst. Superintendent have experience with school construction projects</a:t>
            </a:r>
          </a:p>
          <a:p>
            <a:pPr lvl="1">
              <a:buSzPct val="74000"/>
              <a:buFont typeface="Wingdings" panose="05000000000000000000" pitchFamily="2" charset="2"/>
              <a:buChar char="§"/>
            </a:pPr>
            <a:r>
              <a:rPr lang="en-US" dirty="0"/>
              <a:t>Executive Steering Committee meets weekly </a:t>
            </a:r>
          </a:p>
          <a:p>
            <a:pPr lvl="1">
              <a:buSzPct val="74000"/>
              <a:buFont typeface="Wingdings" panose="05000000000000000000" pitchFamily="2" charset="2"/>
              <a:buChar char="§"/>
            </a:pPr>
            <a:r>
              <a:rPr lang="en-US" dirty="0"/>
              <a:t>Assistant Superintendent plans to attend next AGC GC/CM Workshop </a:t>
            </a:r>
          </a:p>
          <a:p>
            <a:pPr lvl="1">
              <a:buSzPct val="74000"/>
              <a:buFont typeface="Wingdings" panose="05000000000000000000" pitchFamily="2" charset="2"/>
              <a:buChar char="§"/>
            </a:pPr>
            <a:r>
              <a:rPr lang="en-US" dirty="0"/>
              <a:t>Ability to provide additional experienced personnel during peak work loads</a:t>
            </a:r>
          </a:p>
        </p:txBody>
      </p:sp>
    </p:spTree>
    <p:extLst>
      <p:ext uri="{BB962C8B-B14F-4D97-AF65-F5344CB8AC3E}">
        <p14:creationId xmlns:p14="http://schemas.microsoft.com/office/powerpoint/2010/main" val="134017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5F80-2ED1-445B-9FB7-B150A064CF99}"/>
              </a:ext>
            </a:extLst>
          </p:cNvPr>
          <p:cNvSpPr>
            <a:spLocks noGrp="1"/>
          </p:cNvSpPr>
          <p:nvPr>
            <p:ph type="title"/>
          </p:nvPr>
        </p:nvSpPr>
        <p:spPr>
          <a:xfrm>
            <a:off x="343949" y="365126"/>
            <a:ext cx="11428682" cy="800944"/>
          </a:xfrm>
          <a:solidFill>
            <a:schemeClr val="bg1">
              <a:lumMod val="50000"/>
            </a:schemeClr>
          </a:solidFill>
        </p:spPr>
        <p:txBody>
          <a:bodyPr/>
          <a:lstStyle/>
          <a:p>
            <a:r>
              <a:rPr lang="en-US" dirty="0">
                <a:solidFill>
                  <a:schemeClr val="bg1"/>
                </a:solidFill>
              </a:rPr>
              <a:t>PROJECT BUDGET</a:t>
            </a:r>
          </a:p>
        </p:txBody>
      </p:sp>
      <p:pic>
        <p:nvPicPr>
          <p:cNvPr id="4" name="Content Placeholder 3">
            <a:extLst>
              <a:ext uri="{FF2B5EF4-FFF2-40B4-BE49-F238E27FC236}">
                <a16:creationId xmlns:a16="http://schemas.microsoft.com/office/drawing/2014/main" id="{1B605E8B-CADA-48DC-A92D-FFB88BD5BE16}"/>
              </a:ext>
            </a:extLst>
          </p:cNvPr>
          <p:cNvPicPr>
            <a:picLocks noGrp="1" noChangeAspect="1"/>
          </p:cNvPicPr>
          <p:nvPr>
            <p:ph idx="1"/>
          </p:nvPr>
        </p:nvPicPr>
        <p:blipFill>
          <a:blip r:embed="rId2"/>
          <a:stretch>
            <a:fillRect/>
          </a:stretch>
        </p:blipFill>
        <p:spPr>
          <a:xfrm>
            <a:off x="513701" y="2300570"/>
            <a:ext cx="11678299" cy="3017472"/>
          </a:xfrm>
          <a:prstGeom prst="rect">
            <a:avLst/>
          </a:prstGeom>
        </p:spPr>
      </p:pic>
      <p:sp>
        <p:nvSpPr>
          <p:cNvPr id="5" name="TextBox 4">
            <a:extLst>
              <a:ext uri="{FF2B5EF4-FFF2-40B4-BE49-F238E27FC236}">
                <a16:creationId xmlns:a16="http://schemas.microsoft.com/office/drawing/2014/main" id="{59836F99-8F0C-4D54-A6B9-05187AC4E393}"/>
              </a:ext>
            </a:extLst>
          </p:cNvPr>
          <p:cNvSpPr txBox="1"/>
          <p:nvPr/>
        </p:nvSpPr>
        <p:spPr>
          <a:xfrm>
            <a:off x="922170" y="1365009"/>
            <a:ext cx="10850461" cy="646331"/>
          </a:xfrm>
          <a:prstGeom prst="rect">
            <a:avLst/>
          </a:prstGeom>
          <a:noFill/>
        </p:spPr>
        <p:txBody>
          <a:bodyPr wrap="square" rtlCol="0">
            <a:spAutoFit/>
          </a:bodyPr>
          <a:lstStyle/>
          <a:p>
            <a:r>
              <a:rPr lang="en-US" dirty="0"/>
              <a:t>Funded by capital bonds from a tax measure passed February 2019, with additional State Construction Assistance Program (SCAP) funding</a:t>
            </a:r>
          </a:p>
        </p:txBody>
      </p:sp>
    </p:spTree>
    <p:extLst>
      <p:ext uri="{BB962C8B-B14F-4D97-AF65-F5344CB8AC3E}">
        <p14:creationId xmlns:p14="http://schemas.microsoft.com/office/powerpoint/2010/main" val="357344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2514335-57C8-4782-9F4C-F10DF7495E32}"/>
              </a:ext>
            </a:extLst>
          </p:cNvPr>
          <p:cNvGraphicFramePr>
            <a:graphicFrameLocks noGrp="1"/>
          </p:cNvGraphicFramePr>
          <p:nvPr>
            <p:extLst>
              <p:ext uri="{D42A27DB-BD31-4B8C-83A1-F6EECF244321}">
                <p14:modId xmlns:p14="http://schemas.microsoft.com/office/powerpoint/2010/main" val="688820811"/>
              </p:ext>
            </p:extLst>
          </p:nvPr>
        </p:nvGraphicFramePr>
        <p:xfrm>
          <a:off x="4085440" y="1145352"/>
          <a:ext cx="6409189" cy="5454650"/>
        </p:xfrm>
        <a:graphic>
          <a:graphicData uri="http://schemas.openxmlformats.org/drawingml/2006/table">
            <a:tbl>
              <a:tblPr firstRow="1" firstCol="1" bandRow="1">
                <a:tableStyleId>{0660B408-B3CF-4A94-85FC-2B1E0A45F4A2}</a:tableStyleId>
              </a:tblPr>
              <a:tblGrid>
                <a:gridCol w="4060271">
                  <a:extLst>
                    <a:ext uri="{9D8B030D-6E8A-4147-A177-3AD203B41FA5}">
                      <a16:colId xmlns:a16="http://schemas.microsoft.com/office/drawing/2014/main" val="1286509123"/>
                    </a:ext>
                  </a:extLst>
                </a:gridCol>
                <a:gridCol w="2348918">
                  <a:extLst>
                    <a:ext uri="{9D8B030D-6E8A-4147-A177-3AD203B41FA5}">
                      <a16:colId xmlns:a16="http://schemas.microsoft.com/office/drawing/2014/main" val="906704390"/>
                    </a:ext>
                  </a:extLst>
                </a:gridCol>
              </a:tblGrid>
              <a:tr h="198789">
                <a:tc>
                  <a:txBody>
                    <a:bodyPr/>
                    <a:lstStyle/>
                    <a:p>
                      <a:pPr marL="0" marR="0" algn="l">
                        <a:lnSpc>
                          <a:spcPct val="107000"/>
                        </a:lnSpc>
                        <a:spcBef>
                          <a:spcPts val="0"/>
                        </a:spcBef>
                        <a:spcAft>
                          <a:spcPts val="0"/>
                        </a:spcAft>
                      </a:pPr>
                      <a:r>
                        <a:rPr lang="en-US" sz="1400" b="1" dirty="0">
                          <a:effectLst/>
                        </a:rPr>
                        <a:t>PROJECT MILESTONES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gn="l">
                        <a:lnSpc>
                          <a:spcPct val="107000"/>
                        </a:lnSpc>
                        <a:spcBef>
                          <a:spcPts val="0"/>
                        </a:spcBef>
                        <a:spcAft>
                          <a:spcPts val="0"/>
                        </a:spcAft>
                      </a:pPr>
                      <a:r>
                        <a:rPr lang="en-US" sz="1400" dirty="0">
                          <a:effectLst/>
                        </a:rPr>
                        <a:t>DATES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1850227545"/>
                  </a:ext>
                </a:extLst>
              </a:tr>
              <a:tr h="198789">
                <a:tc>
                  <a:txBody>
                    <a:bodyPr/>
                    <a:lstStyle/>
                    <a:p>
                      <a:pPr marL="0" marR="0">
                        <a:lnSpc>
                          <a:spcPct val="107000"/>
                        </a:lnSpc>
                        <a:spcBef>
                          <a:spcPts val="0"/>
                        </a:spcBef>
                        <a:spcAft>
                          <a:spcPts val="0"/>
                        </a:spcAft>
                      </a:pPr>
                      <a:r>
                        <a:rPr lang="en-US" sz="1400" b="0" dirty="0">
                          <a:effectLst/>
                        </a:rPr>
                        <a:t>Begin Pre-Design &amp; Visioning Process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June 1,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765118838"/>
                  </a:ext>
                </a:extLst>
              </a:tr>
              <a:tr h="198789">
                <a:tc>
                  <a:txBody>
                    <a:bodyPr/>
                    <a:lstStyle/>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School Board Approval of GC/CM Resolution</a:t>
                      </a:r>
                    </a:p>
                  </a:txBody>
                  <a:tcPr marL="64464" marR="64464" marT="0" marB="0"/>
                </a:tc>
                <a:tc>
                  <a:txBody>
                    <a:bodyPr/>
                    <a:lstStyle/>
                    <a:p>
                      <a:pPr marL="0" marR="0">
                        <a:lnSpc>
                          <a:spcPct val="107000"/>
                        </a:lnSpc>
                        <a:spcBef>
                          <a:spcPts val="0"/>
                        </a:spcBef>
                        <a:spcAft>
                          <a:spcPts val="0"/>
                        </a:spcAft>
                      </a:pPr>
                      <a:r>
                        <a:rPr lang="en-US" sz="1400" dirty="0">
                          <a:effectLst/>
                        </a:rPr>
                        <a:t>July 30,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950099508"/>
                  </a:ext>
                </a:extLst>
              </a:tr>
              <a:tr h="198789">
                <a:tc>
                  <a:txBody>
                    <a:bodyPr/>
                    <a:lstStyle/>
                    <a:p>
                      <a:pPr marL="0" marR="0">
                        <a:lnSpc>
                          <a:spcPct val="107000"/>
                        </a:lnSpc>
                        <a:spcBef>
                          <a:spcPts val="0"/>
                        </a:spcBef>
                        <a:spcAft>
                          <a:spcPts val="0"/>
                        </a:spcAft>
                      </a:pPr>
                      <a:r>
                        <a:rPr lang="en-US" sz="1400" b="0" dirty="0">
                          <a:effectLst/>
                        </a:rPr>
                        <a:t>First publication of RFQ for GC/CM Services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July 31,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3372404909"/>
                  </a:ext>
                </a:extLst>
              </a:tr>
              <a:tr h="198789">
                <a:tc>
                  <a:txBody>
                    <a:bodyPr/>
                    <a:lstStyle/>
                    <a:p>
                      <a:pPr marL="0" marR="0">
                        <a:lnSpc>
                          <a:spcPct val="107000"/>
                        </a:lnSpc>
                        <a:spcBef>
                          <a:spcPts val="0"/>
                        </a:spcBef>
                        <a:spcAft>
                          <a:spcPts val="0"/>
                        </a:spcAft>
                      </a:pPr>
                      <a:r>
                        <a:rPr lang="en-US" sz="1400" b="0" dirty="0">
                          <a:effectLst/>
                        </a:rPr>
                        <a:t>Start Educational Specifications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August 1,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676874096"/>
                  </a:ext>
                </a:extLst>
              </a:tr>
              <a:tr h="198789">
                <a:tc>
                  <a:txBody>
                    <a:bodyPr/>
                    <a:lstStyle/>
                    <a:p>
                      <a:pPr marL="0" marR="0">
                        <a:lnSpc>
                          <a:spcPct val="107000"/>
                        </a:lnSpc>
                        <a:spcBef>
                          <a:spcPts val="0"/>
                        </a:spcBef>
                        <a:spcAft>
                          <a:spcPts val="0"/>
                        </a:spcAft>
                      </a:pPr>
                      <a:r>
                        <a:rPr lang="en-US" sz="1400" b="0" dirty="0">
                          <a:effectLst/>
                        </a:rPr>
                        <a:t>Second publication of RFQ for GC/CM Services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August 7,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868949847"/>
                  </a:ext>
                </a:extLst>
              </a:tr>
              <a:tr h="198789">
                <a:tc>
                  <a:txBody>
                    <a:bodyPr/>
                    <a:lstStyle/>
                    <a:p>
                      <a:pPr marL="0" marR="0">
                        <a:lnSpc>
                          <a:spcPct val="107000"/>
                        </a:lnSpc>
                        <a:spcBef>
                          <a:spcPts val="0"/>
                        </a:spcBef>
                        <a:spcAft>
                          <a:spcPts val="0"/>
                        </a:spcAft>
                      </a:pPr>
                      <a:r>
                        <a:rPr lang="en-US" sz="1400" b="0" dirty="0">
                          <a:effectLst/>
                        </a:rPr>
                        <a:t>Project Information Meeting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August 14,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3204035291"/>
                  </a:ext>
                </a:extLst>
              </a:tr>
              <a:tr h="198789">
                <a:tc>
                  <a:txBody>
                    <a:bodyPr/>
                    <a:lstStyle/>
                    <a:p>
                      <a:pPr marL="0" marR="0">
                        <a:lnSpc>
                          <a:spcPct val="107000"/>
                        </a:lnSpc>
                        <a:spcBef>
                          <a:spcPts val="0"/>
                        </a:spcBef>
                        <a:spcAft>
                          <a:spcPts val="0"/>
                        </a:spcAft>
                      </a:pPr>
                      <a:r>
                        <a:rPr lang="en-US" sz="1400" b="0" dirty="0">
                          <a:effectLst/>
                        </a:rPr>
                        <a:t>RFQ Submittal Deadline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August 21,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841034587"/>
                  </a:ext>
                </a:extLst>
              </a:tr>
              <a:tr h="198789">
                <a:tc>
                  <a:txBody>
                    <a:bodyPr/>
                    <a:lstStyle/>
                    <a:p>
                      <a:pPr marL="0" marR="0">
                        <a:lnSpc>
                          <a:spcPct val="107000"/>
                        </a:lnSpc>
                        <a:spcBef>
                          <a:spcPts val="0"/>
                        </a:spcBef>
                        <a:spcAft>
                          <a:spcPts val="0"/>
                        </a:spcAft>
                      </a:pPr>
                      <a:r>
                        <a:rPr lang="en-US" sz="1400" b="0">
                          <a:effectLst/>
                        </a:rPr>
                        <a:t>Notify Short-List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August 23,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3156189791"/>
                  </a:ext>
                </a:extLst>
              </a:tr>
              <a:tr h="198789">
                <a:tc>
                  <a:txBody>
                    <a:bodyPr/>
                    <a:lstStyle/>
                    <a:p>
                      <a:pPr marL="0" marR="0">
                        <a:lnSpc>
                          <a:spcPct val="107000"/>
                        </a:lnSpc>
                        <a:spcBef>
                          <a:spcPts val="0"/>
                        </a:spcBef>
                        <a:spcAft>
                          <a:spcPts val="0"/>
                        </a:spcAft>
                      </a:pPr>
                      <a:r>
                        <a:rPr lang="en-US" sz="1400" b="0" dirty="0">
                          <a:effectLst/>
                        </a:rPr>
                        <a:t>Interview Short-Listed Firms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August 29,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3006299645"/>
                  </a:ext>
                </a:extLst>
              </a:tr>
              <a:tr h="198789">
                <a:tc>
                  <a:txBody>
                    <a:bodyPr/>
                    <a:lstStyle/>
                    <a:p>
                      <a:pPr marL="0" marR="0">
                        <a:lnSpc>
                          <a:spcPct val="107000"/>
                        </a:lnSpc>
                        <a:spcBef>
                          <a:spcPts val="0"/>
                        </a:spcBef>
                        <a:spcAft>
                          <a:spcPts val="0"/>
                        </a:spcAft>
                      </a:pPr>
                      <a:r>
                        <a:rPr lang="en-US" sz="1400" b="0" dirty="0">
                          <a:effectLst/>
                        </a:rPr>
                        <a:t>Invite Most Qualified Firms to Submit Proposals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August 30,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3061262228"/>
                  </a:ext>
                </a:extLst>
              </a:tr>
              <a:tr h="198789">
                <a:tc>
                  <a:txBody>
                    <a:bodyPr/>
                    <a:lstStyle/>
                    <a:p>
                      <a:pPr marL="0" marR="0">
                        <a:lnSpc>
                          <a:spcPct val="107000"/>
                        </a:lnSpc>
                        <a:spcBef>
                          <a:spcPts val="0"/>
                        </a:spcBef>
                        <a:spcAft>
                          <a:spcPts val="0"/>
                        </a:spcAft>
                      </a:pPr>
                      <a:r>
                        <a:rPr lang="en-US" sz="1400" b="0" dirty="0">
                          <a:effectLst/>
                        </a:rPr>
                        <a:t>RFP Submittal Deadline and Opening</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September 10,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1030261156"/>
                  </a:ext>
                </a:extLst>
              </a:tr>
              <a:tr h="198789">
                <a:tc>
                  <a:txBody>
                    <a:bodyPr/>
                    <a:lstStyle/>
                    <a:p>
                      <a:pPr marL="0" marR="0">
                        <a:lnSpc>
                          <a:spcPct val="107000"/>
                        </a:lnSpc>
                        <a:spcBef>
                          <a:spcPts val="0"/>
                        </a:spcBef>
                        <a:spcAft>
                          <a:spcPts val="0"/>
                        </a:spcAft>
                      </a:pPr>
                      <a:r>
                        <a:rPr lang="en-US" sz="1400" b="0">
                          <a:effectLst/>
                        </a:rPr>
                        <a:t>Notify Most Qualified GC/CM</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September 12,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91020895"/>
                  </a:ext>
                </a:extLst>
              </a:tr>
              <a:tr h="198789">
                <a:tc>
                  <a:txBody>
                    <a:bodyPr/>
                    <a:lstStyle/>
                    <a:p>
                      <a:pPr marL="0" marR="0">
                        <a:lnSpc>
                          <a:spcPct val="107000"/>
                        </a:lnSpc>
                        <a:spcBef>
                          <a:spcPts val="0"/>
                        </a:spcBef>
                        <a:spcAft>
                          <a:spcPts val="0"/>
                        </a:spcAft>
                      </a:pPr>
                      <a:r>
                        <a:rPr lang="en-US" sz="1400" b="0">
                          <a:effectLst/>
                        </a:rPr>
                        <a:t>Pre-Con Work Plan Due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September 23,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39335446"/>
                  </a:ext>
                </a:extLst>
              </a:tr>
              <a:tr h="198789">
                <a:tc>
                  <a:txBody>
                    <a:bodyPr/>
                    <a:lstStyle/>
                    <a:p>
                      <a:pPr marL="0" marR="0">
                        <a:lnSpc>
                          <a:spcPct val="107000"/>
                        </a:lnSpc>
                        <a:spcBef>
                          <a:spcPts val="0"/>
                        </a:spcBef>
                        <a:spcAft>
                          <a:spcPts val="0"/>
                        </a:spcAft>
                      </a:pPr>
                      <a:r>
                        <a:rPr lang="en-US" sz="1400" b="1" dirty="0">
                          <a:effectLst/>
                        </a:rPr>
                        <a:t>School Board Approval of GC/CM Selection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September 24,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1102563397"/>
                  </a:ext>
                </a:extLst>
              </a:tr>
              <a:tr h="198789">
                <a:tc>
                  <a:txBody>
                    <a:bodyPr/>
                    <a:lstStyle/>
                    <a:p>
                      <a:pPr marL="0" marR="0">
                        <a:lnSpc>
                          <a:spcPct val="107000"/>
                        </a:lnSpc>
                        <a:spcBef>
                          <a:spcPts val="0"/>
                        </a:spcBef>
                        <a:spcAft>
                          <a:spcPts val="0"/>
                        </a:spcAft>
                      </a:pPr>
                      <a:r>
                        <a:rPr lang="en-US" sz="1400" b="0">
                          <a:effectLst/>
                        </a:rPr>
                        <a:t>GC/CM Agreement w/ Pre-Con Services Executed</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September 26,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747555715"/>
                  </a:ext>
                </a:extLst>
              </a:tr>
              <a:tr h="198789">
                <a:tc>
                  <a:txBody>
                    <a:bodyPr/>
                    <a:lstStyle/>
                    <a:p>
                      <a:pPr marL="0" marR="0">
                        <a:lnSpc>
                          <a:spcPct val="107000"/>
                        </a:lnSpc>
                        <a:spcBef>
                          <a:spcPts val="0"/>
                        </a:spcBef>
                        <a:spcAft>
                          <a:spcPts val="0"/>
                        </a:spcAft>
                      </a:pPr>
                      <a:r>
                        <a:rPr lang="en-US" sz="1400" b="1" dirty="0">
                          <a:effectLst/>
                        </a:rPr>
                        <a:t>Begin Schematic Design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October 1,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3053272360"/>
                  </a:ext>
                </a:extLst>
              </a:tr>
              <a:tr h="198789">
                <a:tc>
                  <a:txBody>
                    <a:bodyPr/>
                    <a:lstStyle/>
                    <a:p>
                      <a:pPr marL="0" marR="0">
                        <a:lnSpc>
                          <a:spcPct val="107000"/>
                        </a:lnSpc>
                        <a:spcBef>
                          <a:spcPts val="0"/>
                        </a:spcBef>
                        <a:spcAft>
                          <a:spcPts val="0"/>
                        </a:spcAft>
                      </a:pPr>
                      <a:r>
                        <a:rPr lang="en-US" sz="1400" b="0" dirty="0">
                          <a:effectLst/>
                        </a:rPr>
                        <a:t>Begin Design Development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March 1, 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1302470012"/>
                  </a:ext>
                </a:extLst>
              </a:tr>
              <a:tr h="198789">
                <a:tc>
                  <a:txBody>
                    <a:bodyPr/>
                    <a:lstStyle/>
                    <a:p>
                      <a:pPr marL="0" marR="0">
                        <a:lnSpc>
                          <a:spcPct val="107000"/>
                        </a:lnSpc>
                        <a:spcBef>
                          <a:spcPts val="0"/>
                        </a:spcBef>
                        <a:spcAft>
                          <a:spcPts val="0"/>
                        </a:spcAft>
                      </a:pPr>
                      <a:r>
                        <a:rPr lang="en-US" sz="1400" b="0">
                          <a:effectLst/>
                        </a:rPr>
                        <a:t>Begin Construction Documents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December 1, 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4015764382"/>
                  </a:ext>
                </a:extLst>
              </a:tr>
              <a:tr h="198789">
                <a:tc>
                  <a:txBody>
                    <a:bodyPr/>
                    <a:lstStyle/>
                    <a:p>
                      <a:pPr marL="0" marR="0">
                        <a:lnSpc>
                          <a:spcPct val="107000"/>
                        </a:lnSpc>
                        <a:spcBef>
                          <a:spcPts val="0"/>
                        </a:spcBef>
                        <a:spcAft>
                          <a:spcPts val="0"/>
                        </a:spcAft>
                      </a:pPr>
                      <a:r>
                        <a:rPr lang="en-US" sz="1400" b="0">
                          <a:effectLst/>
                        </a:rPr>
                        <a:t>MACC Estimate / Negotiation (90% CDs)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March 15, 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4145578470"/>
                  </a:ext>
                </a:extLst>
              </a:tr>
              <a:tr h="198789">
                <a:tc>
                  <a:txBody>
                    <a:bodyPr/>
                    <a:lstStyle/>
                    <a:p>
                      <a:pPr marL="0" marR="0">
                        <a:lnSpc>
                          <a:spcPct val="107000"/>
                        </a:lnSpc>
                        <a:spcBef>
                          <a:spcPts val="0"/>
                        </a:spcBef>
                        <a:spcAft>
                          <a:spcPts val="0"/>
                        </a:spcAft>
                      </a:pPr>
                      <a:r>
                        <a:rPr lang="en-US" sz="1400" b="0">
                          <a:effectLst/>
                        </a:rPr>
                        <a:t>School Board Approval of MACC / GMP</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April 28,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062823122"/>
                  </a:ext>
                </a:extLst>
              </a:tr>
              <a:tr h="198789">
                <a:tc>
                  <a:txBody>
                    <a:bodyPr/>
                    <a:lstStyle/>
                    <a:p>
                      <a:pPr marL="0" marR="0">
                        <a:lnSpc>
                          <a:spcPct val="107000"/>
                        </a:lnSpc>
                        <a:spcBef>
                          <a:spcPts val="0"/>
                        </a:spcBef>
                        <a:spcAft>
                          <a:spcPts val="0"/>
                        </a:spcAft>
                      </a:pPr>
                      <a:r>
                        <a:rPr lang="en-US" sz="1400" b="0">
                          <a:effectLst/>
                        </a:rPr>
                        <a:t>Begin Construction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June 20, 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1864311524"/>
                  </a:ext>
                </a:extLst>
              </a:tr>
              <a:tr h="198789">
                <a:tc>
                  <a:txBody>
                    <a:bodyPr/>
                    <a:lstStyle/>
                    <a:p>
                      <a:pPr marL="0" marR="0">
                        <a:lnSpc>
                          <a:spcPct val="107000"/>
                        </a:lnSpc>
                        <a:spcBef>
                          <a:spcPts val="0"/>
                        </a:spcBef>
                        <a:spcAft>
                          <a:spcPts val="0"/>
                        </a:spcAft>
                      </a:pPr>
                      <a:r>
                        <a:rPr lang="en-US" sz="1400" b="0">
                          <a:effectLst/>
                        </a:rPr>
                        <a:t>GMP Amendment Executed</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July 15, 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4960231"/>
                  </a:ext>
                </a:extLst>
              </a:tr>
              <a:tr h="198789">
                <a:tc>
                  <a:txBody>
                    <a:bodyPr/>
                    <a:lstStyle/>
                    <a:p>
                      <a:pPr marL="0" marR="0">
                        <a:lnSpc>
                          <a:spcPct val="107000"/>
                        </a:lnSpc>
                        <a:spcBef>
                          <a:spcPts val="0"/>
                        </a:spcBef>
                        <a:spcAft>
                          <a:spcPts val="0"/>
                        </a:spcAft>
                      </a:pPr>
                      <a:r>
                        <a:rPr lang="en-US" sz="1400" b="0">
                          <a:effectLst/>
                        </a:rPr>
                        <a:t>Anticipated Substantial Completion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a:effectLst/>
                        </a:rPr>
                        <a:t>September 1,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170091858"/>
                  </a:ext>
                </a:extLst>
              </a:tr>
              <a:tr h="198789">
                <a:tc>
                  <a:txBody>
                    <a:bodyPr/>
                    <a:lstStyle/>
                    <a:p>
                      <a:pPr marL="0" marR="0">
                        <a:lnSpc>
                          <a:spcPct val="107000"/>
                        </a:lnSpc>
                        <a:spcBef>
                          <a:spcPts val="0"/>
                        </a:spcBef>
                        <a:spcAft>
                          <a:spcPts val="0"/>
                        </a:spcAft>
                      </a:pPr>
                      <a:r>
                        <a:rPr lang="en-US" sz="1400" b="0" dirty="0">
                          <a:effectLst/>
                        </a:rPr>
                        <a:t>Anticipated Final Completion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tc>
                  <a:txBody>
                    <a:bodyPr/>
                    <a:lstStyle/>
                    <a:p>
                      <a:pPr marL="0" marR="0">
                        <a:lnSpc>
                          <a:spcPct val="107000"/>
                        </a:lnSpc>
                        <a:spcBef>
                          <a:spcPts val="0"/>
                        </a:spcBef>
                        <a:spcAft>
                          <a:spcPts val="0"/>
                        </a:spcAft>
                      </a:pPr>
                      <a:r>
                        <a:rPr lang="en-US" sz="1400" dirty="0">
                          <a:effectLst/>
                        </a:rPr>
                        <a:t>December 1,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464" marR="64464" marT="0" marB="0"/>
                </a:tc>
                <a:extLst>
                  <a:ext uri="{0D108BD9-81ED-4DB2-BD59-A6C34878D82A}">
                    <a16:rowId xmlns:a16="http://schemas.microsoft.com/office/drawing/2014/main" val="2092119763"/>
                  </a:ext>
                </a:extLst>
              </a:tr>
            </a:tbl>
          </a:graphicData>
        </a:graphic>
      </p:graphicFrame>
      <p:sp>
        <p:nvSpPr>
          <p:cNvPr id="5" name="TextBox 4">
            <a:extLst>
              <a:ext uri="{FF2B5EF4-FFF2-40B4-BE49-F238E27FC236}">
                <a16:creationId xmlns:a16="http://schemas.microsoft.com/office/drawing/2014/main" id="{247DD6A0-8522-48EA-AE1C-1269350B8576}"/>
              </a:ext>
            </a:extLst>
          </p:cNvPr>
          <p:cNvSpPr txBox="1"/>
          <p:nvPr/>
        </p:nvSpPr>
        <p:spPr>
          <a:xfrm>
            <a:off x="578142" y="4078864"/>
            <a:ext cx="3074566" cy="830997"/>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solidFill>
                  <a:schemeClr val="bg1"/>
                </a:solidFill>
              </a:rPr>
              <a:t>General Contractor will be on board prior to the start of Schematic Design</a:t>
            </a:r>
          </a:p>
        </p:txBody>
      </p:sp>
      <p:sp>
        <p:nvSpPr>
          <p:cNvPr id="6" name="Title 1">
            <a:extLst>
              <a:ext uri="{FF2B5EF4-FFF2-40B4-BE49-F238E27FC236}">
                <a16:creationId xmlns:a16="http://schemas.microsoft.com/office/drawing/2014/main" id="{77FF820E-ACEC-4F42-98A1-51283F9FA0E2}"/>
              </a:ext>
            </a:extLst>
          </p:cNvPr>
          <p:cNvSpPr txBox="1">
            <a:spLocks/>
          </p:cNvSpPr>
          <p:nvPr/>
        </p:nvSpPr>
        <p:spPr>
          <a:xfrm>
            <a:off x="343949" y="365126"/>
            <a:ext cx="11428682" cy="641553"/>
          </a:xfrm>
          <a:prstGeom prst="rect">
            <a:avLst/>
          </a:prstGeom>
          <a:solidFill>
            <a:schemeClr val="bg1">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PROJECT MILESTONES</a:t>
            </a:r>
          </a:p>
        </p:txBody>
      </p:sp>
    </p:spTree>
    <p:extLst>
      <p:ext uri="{BB962C8B-B14F-4D97-AF65-F5344CB8AC3E}">
        <p14:creationId xmlns:p14="http://schemas.microsoft.com/office/powerpoint/2010/main" val="78447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A4467-6D20-45F6-AB84-8138E5DB61B8}"/>
              </a:ext>
            </a:extLst>
          </p:cNvPr>
          <p:cNvSpPr>
            <a:spLocks noGrp="1"/>
          </p:cNvSpPr>
          <p:nvPr>
            <p:ph idx="1"/>
          </p:nvPr>
        </p:nvSpPr>
        <p:spPr>
          <a:xfrm>
            <a:off x="419449" y="1414564"/>
            <a:ext cx="11274802" cy="4969458"/>
          </a:xfrm>
        </p:spPr>
        <p:txBody>
          <a:bodyPr>
            <a:normAutofit fontScale="92500" lnSpcReduction="10000"/>
          </a:bodyPr>
          <a:lstStyle/>
          <a:p>
            <a:pPr marL="0" lvl="0" indent="0">
              <a:buNone/>
            </a:pPr>
            <a:r>
              <a:rPr lang="en-US" dirty="0"/>
              <a:t>What other financial controls are in place or will be utilized?  The ones presented are just per the board policy and do not represent how you will effectively manage and control the payments etc. associated with the project. </a:t>
            </a:r>
          </a:p>
          <a:p>
            <a:pPr lvl="0"/>
            <a:r>
              <a:rPr lang="en-US" b="1" dirty="0"/>
              <a:t>Invoice Review</a:t>
            </a:r>
            <a:r>
              <a:rPr lang="en-US" dirty="0"/>
              <a:t> – All project invoices and pay applications are reviewed and approved for payment by the Project Manager. Invoices are back-checked against contracts and schedules to ensure that payments are within budget, scope and tracking appropriately.</a:t>
            </a:r>
          </a:p>
          <a:p>
            <a:pPr lvl="0"/>
            <a:r>
              <a:rPr lang="en-US" b="1" dirty="0"/>
              <a:t>Budget Tracking</a:t>
            </a:r>
            <a:r>
              <a:rPr lang="en-US" dirty="0"/>
              <a:t> – A Master Budget and Financial Tracking Report are used to track budgets, encumbrances, actual and anticipated revenues and expenditures, contingency balances, and bond project fund balances. </a:t>
            </a:r>
          </a:p>
          <a:p>
            <a:pPr lvl="0"/>
            <a:r>
              <a:rPr lang="en-US" b="1" dirty="0"/>
              <a:t>Financial Reporting</a:t>
            </a:r>
            <a:r>
              <a:rPr lang="en-US" dirty="0"/>
              <a:t> – Financial reports are shared real-time with the Executive Steering Committee, and with the Citizen’s Bond Oversight Committee and School Board on a monthly basis. </a:t>
            </a:r>
          </a:p>
          <a:p>
            <a:pPr marL="0" lvl="0" indent="0">
              <a:buNone/>
            </a:pPr>
            <a:endParaRPr lang="en-US" dirty="0"/>
          </a:p>
        </p:txBody>
      </p:sp>
      <p:sp>
        <p:nvSpPr>
          <p:cNvPr id="6" name="Title 1">
            <a:extLst>
              <a:ext uri="{FF2B5EF4-FFF2-40B4-BE49-F238E27FC236}">
                <a16:creationId xmlns:a16="http://schemas.microsoft.com/office/drawing/2014/main" id="{578028F2-16A3-48BD-BFFC-8E62D8C96D0F}"/>
              </a:ext>
            </a:extLst>
          </p:cNvPr>
          <p:cNvSpPr>
            <a:spLocks noGrp="1"/>
          </p:cNvSpPr>
          <p:nvPr>
            <p:ph type="title"/>
          </p:nvPr>
        </p:nvSpPr>
        <p:spPr>
          <a:xfrm>
            <a:off x="419449" y="365125"/>
            <a:ext cx="11274803" cy="935169"/>
          </a:xfrm>
          <a:solidFill>
            <a:schemeClr val="bg1">
              <a:lumMod val="50000"/>
            </a:schemeClr>
          </a:solidFill>
        </p:spPr>
        <p:txBody>
          <a:bodyPr/>
          <a:lstStyle/>
          <a:p>
            <a:r>
              <a:rPr lang="en-US" dirty="0">
                <a:solidFill>
                  <a:schemeClr val="bg1"/>
                </a:solidFill>
              </a:rPr>
              <a:t>QUESTION FROM PRC – FINANCIAL CONTROLS</a:t>
            </a:r>
          </a:p>
        </p:txBody>
      </p:sp>
    </p:spTree>
    <p:extLst>
      <p:ext uri="{BB962C8B-B14F-4D97-AF65-F5344CB8AC3E}">
        <p14:creationId xmlns:p14="http://schemas.microsoft.com/office/powerpoint/2010/main" val="310254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2BB9D-F064-45E1-96D6-744B091188C3}"/>
              </a:ext>
            </a:extLst>
          </p:cNvPr>
          <p:cNvSpPr>
            <a:spLocks noGrp="1"/>
          </p:cNvSpPr>
          <p:nvPr>
            <p:ph type="title"/>
          </p:nvPr>
        </p:nvSpPr>
        <p:spPr>
          <a:xfrm>
            <a:off x="764457" y="1339395"/>
            <a:ext cx="10515600" cy="1325563"/>
          </a:xfrm>
        </p:spPr>
        <p:txBody>
          <a:bodyPr/>
          <a:lstStyle/>
          <a:p>
            <a:pPr algn="ctr"/>
            <a:r>
              <a:rPr lang="en-US" dirty="0"/>
              <a:t>QUESTIONS?</a:t>
            </a:r>
          </a:p>
        </p:txBody>
      </p:sp>
      <p:pic>
        <p:nvPicPr>
          <p:cNvPr id="3" name="Picture 2">
            <a:extLst>
              <a:ext uri="{FF2B5EF4-FFF2-40B4-BE49-F238E27FC236}">
                <a16:creationId xmlns:a16="http://schemas.microsoft.com/office/drawing/2014/main" id="{6A7A01D9-E970-4D53-894B-DC0B6B2EE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45" y="5224932"/>
            <a:ext cx="2272485" cy="795370"/>
          </a:xfrm>
          <a:prstGeom prst="rect">
            <a:avLst/>
          </a:prstGeom>
        </p:spPr>
      </p:pic>
      <p:pic>
        <p:nvPicPr>
          <p:cNvPr id="5" name="Picture 4">
            <a:extLst>
              <a:ext uri="{FF2B5EF4-FFF2-40B4-BE49-F238E27FC236}">
                <a16:creationId xmlns:a16="http://schemas.microsoft.com/office/drawing/2014/main" id="{6F836188-7F86-4EFC-8BE4-9AD2C09F0FB5}"/>
              </a:ext>
            </a:extLst>
          </p:cNvPr>
          <p:cNvPicPr>
            <a:picLocks noChangeAspect="1"/>
          </p:cNvPicPr>
          <p:nvPr/>
        </p:nvPicPr>
        <p:blipFill rotWithShape="1">
          <a:blip r:embed="rId3">
            <a:clrChange>
              <a:clrFrom>
                <a:srgbClr val="FAFBFC"/>
              </a:clrFrom>
              <a:clrTo>
                <a:srgbClr val="FAFBFC">
                  <a:alpha val="0"/>
                </a:srgbClr>
              </a:clrTo>
            </a:clrChange>
          </a:blip>
          <a:srcRect t="14396"/>
          <a:stretch/>
        </p:blipFill>
        <p:spPr>
          <a:xfrm>
            <a:off x="9775775" y="5336435"/>
            <a:ext cx="2167730" cy="572364"/>
          </a:xfrm>
          <a:prstGeom prst="rect">
            <a:avLst/>
          </a:prstGeom>
        </p:spPr>
      </p:pic>
      <p:pic>
        <p:nvPicPr>
          <p:cNvPr id="6" name="Picture 5">
            <a:extLst>
              <a:ext uri="{FF2B5EF4-FFF2-40B4-BE49-F238E27FC236}">
                <a16:creationId xmlns:a16="http://schemas.microsoft.com/office/drawing/2014/main" id="{5319ECE7-AD68-42FF-B55E-49A5CE547BE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43" y="4855823"/>
            <a:ext cx="3024578" cy="1533589"/>
          </a:xfrm>
          <a:prstGeom prst="rect">
            <a:avLst/>
          </a:prstGeom>
        </p:spPr>
      </p:pic>
    </p:spTree>
    <p:extLst>
      <p:ext uri="{BB962C8B-B14F-4D97-AF65-F5344CB8AC3E}">
        <p14:creationId xmlns:p14="http://schemas.microsoft.com/office/powerpoint/2010/main" val="305105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219F-263B-4A2E-85A2-A264F0E39AB5}"/>
              </a:ext>
            </a:extLst>
          </p:cNvPr>
          <p:cNvSpPr>
            <a:spLocks noGrp="1"/>
          </p:cNvSpPr>
          <p:nvPr>
            <p:ph type="title"/>
          </p:nvPr>
        </p:nvSpPr>
        <p:spPr>
          <a:xfrm>
            <a:off x="343949" y="365126"/>
            <a:ext cx="11450972" cy="792556"/>
          </a:xfrm>
          <a:solidFill>
            <a:schemeClr val="bg1">
              <a:lumMod val="50000"/>
            </a:schemeClr>
          </a:solidFill>
          <a:ln w="28575">
            <a:noFill/>
          </a:ln>
        </p:spPr>
        <p:txBody>
          <a:bodyPr/>
          <a:lstStyle/>
          <a:p>
            <a:r>
              <a:rPr lang="en-US" dirty="0">
                <a:solidFill>
                  <a:schemeClr val="bg1"/>
                </a:solidFill>
              </a:rPr>
              <a:t>AGENDA</a:t>
            </a:r>
          </a:p>
        </p:txBody>
      </p:sp>
      <p:sp>
        <p:nvSpPr>
          <p:cNvPr id="3" name="Content Placeholder 2">
            <a:extLst>
              <a:ext uri="{FF2B5EF4-FFF2-40B4-BE49-F238E27FC236}">
                <a16:creationId xmlns:a16="http://schemas.microsoft.com/office/drawing/2014/main" id="{970FDA21-DCAE-41EE-B36A-571FAE89ACAB}"/>
              </a:ext>
            </a:extLst>
          </p:cNvPr>
          <p:cNvSpPr>
            <a:spLocks noGrp="1"/>
          </p:cNvSpPr>
          <p:nvPr>
            <p:ph idx="1"/>
          </p:nvPr>
        </p:nvSpPr>
        <p:spPr/>
        <p:txBody>
          <a:bodyPr/>
          <a:lstStyle/>
          <a:p>
            <a:pPr>
              <a:buSzPct val="75000"/>
              <a:buFont typeface="Wingdings" panose="05000000000000000000" pitchFamily="2" charset="2"/>
              <a:buChar char="§"/>
            </a:pPr>
            <a:r>
              <a:rPr lang="en-US" dirty="0"/>
              <a:t>Introductions of Project Team</a:t>
            </a:r>
          </a:p>
          <a:p>
            <a:pPr>
              <a:buSzPct val="75000"/>
              <a:buFont typeface="Wingdings" panose="05000000000000000000" pitchFamily="2" charset="2"/>
              <a:buChar char="§"/>
            </a:pPr>
            <a:r>
              <a:rPr lang="en-US" dirty="0"/>
              <a:t>Project Scope of Work</a:t>
            </a:r>
          </a:p>
          <a:p>
            <a:pPr>
              <a:buSzPct val="75000"/>
              <a:buFont typeface="Wingdings" panose="05000000000000000000" pitchFamily="2" charset="2"/>
              <a:buChar char="§"/>
            </a:pPr>
            <a:r>
              <a:rPr lang="en-US" dirty="0"/>
              <a:t>Project Challenges</a:t>
            </a:r>
          </a:p>
          <a:p>
            <a:pPr>
              <a:buSzPct val="75000"/>
              <a:buFont typeface="Wingdings" panose="05000000000000000000" pitchFamily="2" charset="2"/>
              <a:buChar char="§"/>
            </a:pPr>
            <a:r>
              <a:rPr lang="en-US" dirty="0"/>
              <a:t>Qualifying Criteria</a:t>
            </a:r>
          </a:p>
          <a:p>
            <a:pPr>
              <a:buSzPct val="75000"/>
              <a:buFont typeface="Wingdings" panose="05000000000000000000" pitchFamily="2" charset="2"/>
              <a:buChar char="§"/>
            </a:pPr>
            <a:r>
              <a:rPr lang="en-US" dirty="0"/>
              <a:t>Management Plan</a:t>
            </a:r>
          </a:p>
          <a:p>
            <a:pPr>
              <a:buSzPct val="75000"/>
              <a:buFont typeface="Wingdings" panose="05000000000000000000" pitchFamily="2" charset="2"/>
              <a:buChar char="§"/>
            </a:pPr>
            <a:r>
              <a:rPr lang="en-US" dirty="0"/>
              <a:t>Schedule &amp; Budget</a:t>
            </a:r>
          </a:p>
          <a:p>
            <a:pPr>
              <a:buSzPct val="75000"/>
              <a:buFont typeface="Wingdings" panose="05000000000000000000" pitchFamily="2" charset="2"/>
              <a:buChar char="§"/>
            </a:pPr>
            <a:r>
              <a:rPr lang="en-US" dirty="0"/>
              <a:t>Questions?</a:t>
            </a:r>
          </a:p>
        </p:txBody>
      </p:sp>
    </p:spTree>
    <p:extLst>
      <p:ext uri="{BB962C8B-B14F-4D97-AF65-F5344CB8AC3E}">
        <p14:creationId xmlns:p14="http://schemas.microsoft.com/office/powerpoint/2010/main" val="372676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C4234-A397-4C1D-9FA1-A3517C1EF65A}"/>
              </a:ext>
            </a:extLst>
          </p:cNvPr>
          <p:cNvSpPr/>
          <p:nvPr/>
        </p:nvSpPr>
        <p:spPr>
          <a:xfrm>
            <a:off x="237688" y="1221128"/>
            <a:ext cx="6445123" cy="5524589"/>
          </a:xfrm>
          <a:prstGeom prst="rect">
            <a:avLst/>
          </a:prstGeom>
        </p:spPr>
        <p:txBody>
          <a:bodyPr wrap="square">
            <a:spAutoFit/>
          </a:bodyPr>
          <a:lstStyle/>
          <a:p>
            <a:r>
              <a:rPr lang="en-US" sz="2400" b="1" dirty="0">
                <a:solidFill>
                  <a:srgbClr val="F57A27"/>
                </a:solidFill>
              </a:rPr>
              <a:t>FERNDALE SCHOOL DISTRICT</a:t>
            </a:r>
          </a:p>
          <a:p>
            <a:r>
              <a:rPr lang="en-US" b="1" dirty="0"/>
              <a:t>Linda Quinn</a:t>
            </a:r>
            <a:r>
              <a:rPr lang="en-US" dirty="0"/>
              <a:t>, Superintendent </a:t>
            </a:r>
          </a:p>
          <a:p>
            <a:r>
              <a:rPr lang="en-US" dirty="0">
                <a:solidFill>
                  <a:schemeClr val="bg2">
                    <a:lumMod val="75000"/>
                  </a:schemeClr>
                </a:solidFill>
              </a:rPr>
              <a:t>10 years as superintendent in Ferndale; experience with multiple school construction projects</a:t>
            </a:r>
          </a:p>
          <a:p>
            <a:pPr>
              <a:spcBef>
                <a:spcPts val="600"/>
              </a:spcBef>
            </a:pPr>
            <a:r>
              <a:rPr lang="en-US" b="1" dirty="0"/>
              <a:t>Mark Deebach</a:t>
            </a:r>
            <a:r>
              <a:rPr lang="en-US" dirty="0"/>
              <a:t>, Asst. Superintendent of Business &amp; Support Svcs.</a:t>
            </a:r>
          </a:p>
          <a:p>
            <a:r>
              <a:rPr lang="en-US" dirty="0">
                <a:solidFill>
                  <a:schemeClr val="bg2">
                    <a:lumMod val="75000"/>
                  </a:schemeClr>
                </a:solidFill>
              </a:rPr>
              <a:t>15 years with Ferndale; experience with school construction projects</a:t>
            </a:r>
          </a:p>
          <a:p>
            <a:pPr>
              <a:spcBef>
                <a:spcPts val="1200"/>
              </a:spcBef>
            </a:pPr>
            <a:r>
              <a:rPr lang="en-US" sz="2400" b="1" dirty="0">
                <a:solidFill>
                  <a:srgbClr val="F57A27"/>
                </a:solidFill>
              </a:rPr>
              <a:t>CONSTRUCTION SERVICES GROUP| ESD 112</a:t>
            </a:r>
          </a:p>
          <a:p>
            <a:pPr>
              <a:spcBef>
                <a:spcPts val="600"/>
              </a:spcBef>
            </a:pPr>
            <a:r>
              <a:rPr lang="en-US" b="1" dirty="0"/>
              <a:t>Kirk Pawlowski</a:t>
            </a:r>
            <a:r>
              <a:rPr lang="en-US" dirty="0"/>
              <a:t>, Project Executive</a:t>
            </a:r>
          </a:p>
          <a:p>
            <a:r>
              <a:rPr lang="en-US" dirty="0">
                <a:solidFill>
                  <a:schemeClr val="bg2">
                    <a:lumMod val="75000"/>
                  </a:schemeClr>
                </a:solidFill>
              </a:rPr>
              <a:t>35+ years design, project management and executive leadership in construction</a:t>
            </a:r>
          </a:p>
          <a:p>
            <a:pPr>
              <a:spcBef>
                <a:spcPts val="600"/>
              </a:spcBef>
            </a:pPr>
            <a:r>
              <a:rPr lang="en-US" b="1" dirty="0"/>
              <a:t>Heidi Hansen</a:t>
            </a:r>
            <a:r>
              <a:rPr lang="en-US" dirty="0"/>
              <a:t>, Project Manager </a:t>
            </a:r>
          </a:p>
          <a:p>
            <a:r>
              <a:rPr lang="en-US" dirty="0">
                <a:solidFill>
                  <a:schemeClr val="bg2">
                    <a:lumMod val="75000"/>
                  </a:schemeClr>
                </a:solidFill>
              </a:rPr>
              <a:t>20 years leading school district capital construction programs</a:t>
            </a:r>
          </a:p>
          <a:p>
            <a:pPr>
              <a:spcBef>
                <a:spcPts val="600"/>
              </a:spcBef>
            </a:pPr>
            <a:r>
              <a:rPr lang="en-US" b="1" dirty="0"/>
              <a:t>Tex Ladish</a:t>
            </a:r>
            <a:r>
              <a:rPr lang="en-US" dirty="0"/>
              <a:t>, Construction Manager</a:t>
            </a:r>
          </a:p>
          <a:p>
            <a:r>
              <a:rPr lang="en-US" dirty="0">
                <a:solidFill>
                  <a:schemeClr val="bg2">
                    <a:lumMod val="75000"/>
                  </a:schemeClr>
                </a:solidFill>
              </a:rPr>
              <a:t>30+ years of construction management experience</a:t>
            </a:r>
          </a:p>
          <a:p>
            <a:pPr>
              <a:spcBef>
                <a:spcPts val="600"/>
              </a:spcBef>
            </a:pPr>
            <a:r>
              <a:rPr lang="en-US" b="1" dirty="0"/>
              <a:t>Keith Bloom</a:t>
            </a:r>
            <a:r>
              <a:rPr lang="en-US" dirty="0"/>
              <a:t>, GC/CM Consultant</a:t>
            </a:r>
          </a:p>
          <a:p>
            <a:r>
              <a:rPr lang="en-US" dirty="0">
                <a:solidFill>
                  <a:schemeClr val="bg2">
                    <a:lumMod val="75000"/>
                  </a:schemeClr>
                </a:solidFill>
              </a:rPr>
              <a:t>Over 40 years &amp; $5 billion in construction management experience</a:t>
            </a:r>
          </a:p>
        </p:txBody>
      </p:sp>
      <p:sp>
        <p:nvSpPr>
          <p:cNvPr id="3" name="Rectangle 2">
            <a:extLst>
              <a:ext uri="{FF2B5EF4-FFF2-40B4-BE49-F238E27FC236}">
                <a16:creationId xmlns:a16="http://schemas.microsoft.com/office/drawing/2014/main" id="{075647D3-CFF0-4407-9CD9-E8B5D8A55197}"/>
              </a:ext>
            </a:extLst>
          </p:cNvPr>
          <p:cNvSpPr/>
          <p:nvPr/>
        </p:nvSpPr>
        <p:spPr>
          <a:xfrm>
            <a:off x="6889041" y="1184749"/>
            <a:ext cx="5065271" cy="3924151"/>
          </a:xfrm>
          <a:prstGeom prst="rect">
            <a:avLst/>
          </a:prstGeom>
        </p:spPr>
        <p:txBody>
          <a:bodyPr wrap="square">
            <a:spAutoFit/>
          </a:bodyPr>
          <a:lstStyle/>
          <a:p>
            <a:pPr>
              <a:spcBef>
                <a:spcPts val="600"/>
              </a:spcBef>
            </a:pPr>
            <a:r>
              <a:rPr lang="en-US" sz="2400" b="1" dirty="0">
                <a:solidFill>
                  <a:srgbClr val="F57A27"/>
                </a:solidFill>
              </a:rPr>
              <a:t>PERKINS COIE LLP</a:t>
            </a:r>
          </a:p>
          <a:p>
            <a:pPr>
              <a:spcBef>
                <a:spcPts val="600"/>
              </a:spcBef>
            </a:pPr>
            <a:r>
              <a:rPr lang="en-US" b="1" dirty="0"/>
              <a:t>Graehm Wallace</a:t>
            </a:r>
            <a:r>
              <a:rPr lang="en-US" dirty="0"/>
              <a:t>, Legal Counsel</a:t>
            </a:r>
          </a:p>
          <a:p>
            <a:r>
              <a:rPr lang="en-US" dirty="0">
                <a:solidFill>
                  <a:schemeClr val="bg2">
                    <a:lumMod val="75000"/>
                  </a:schemeClr>
                </a:solidFill>
              </a:rPr>
              <a:t>20+ years construction law experience in WA</a:t>
            </a:r>
          </a:p>
          <a:p>
            <a:endParaRPr lang="en-US" sz="2400" b="1" dirty="0">
              <a:solidFill>
                <a:srgbClr val="FFC000"/>
              </a:solidFill>
            </a:endParaRPr>
          </a:p>
          <a:p>
            <a:r>
              <a:rPr lang="en-US" sz="2400" b="1" dirty="0">
                <a:solidFill>
                  <a:srgbClr val="F57A27"/>
                </a:solidFill>
              </a:rPr>
              <a:t>DYKEMAN ARCHITECTS</a:t>
            </a:r>
          </a:p>
          <a:p>
            <a:pPr>
              <a:spcBef>
                <a:spcPts val="600"/>
              </a:spcBef>
            </a:pPr>
            <a:r>
              <a:rPr lang="en-US" b="1" dirty="0"/>
              <a:t>Tim Jewett</a:t>
            </a:r>
            <a:r>
              <a:rPr lang="en-US" dirty="0"/>
              <a:t>, Principal in Charge  </a:t>
            </a:r>
          </a:p>
          <a:p>
            <a:r>
              <a:rPr lang="en-US" dirty="0">
                <a:solidFill>
                  <a:schemeClr val="bg2">
                    <a:lumMod val="75000"/>
                  </a:schemeClr>
                </a:solidFill>
              </a:rPr>
              <a:t>30+ years in architecture, 22 years leading K-12 design teams</a:t>
            </a:r>
          </a:p>
          <a:p>
            <a:r>
              <a:rPr lang="en-US" b="1" dirty="0"/>
              <a:t>Trish Sherman</a:t>
            </a:r>
            <a:r>
              <a:rPr lang="en-US" dirty="0"/>
              <a:t>, Principal/Project Manager </a:t>
            </a:r>
          </a:p>
          <a:p>
            <a:r>
              <a:rPr lang="en-US" dirty="0">
                <a:solidFill>
                  <a:schemeClr val="bg2">
                    <a:lumMod val="75000"/>
                  </a:schemeClr>
                </a:solidFill>
              </a:rPr>
              <a:t>27+ years in architecture, 16 years managing K-12 projects</a:t>
            </a:r>
            <a:br>
              <a:rPr lang="en-US" dirty="0">
                <a:solidFill>
                  <a:schemeClr val="bg2">
                    <a:lumMod val="75000"/>
                  </a:schemeClr>
                </a:solidFill>
              </a:rPr>
            </a:br>
            <a:endParaRPr lang="en-US" dirty="0">
              <a:solidFill>
                <a:schemeClr val="bg2">
                  <a:lumMod val="75000"/>
                </a:schemeClr>
              </a:solidFill>
            </a:endParaRPr>
          </a:p>
        </p:txBody>
      </p:sp>
      <p:sp>
        <p:nvSpPr>
          <p:cNvPr id="4" name="Title 1">
            <a:extLst>
              <a:ext uri="{FF2B5EF4-FFF2-40B4-BE49-F238E27FC236}">
                <a16:creationId xmlns:a16="http://schemas.microsoft.com/office/drawing/2014/main" id="{5498BE3F-3682-4EE3-99E1-AEC857547F8A}"/>
              </a:ext>
            </a:extLst>
          </p:cNvPr>
          <p:cNvSpPr txBox="1">
            <a:spLocks/>
          </p:cNvSpPr>
          <p:nvPr/>
        </p:nvSpPr>
        <p:spPr>
          <a:xfrm>
            <a:off x="237688" y="360328"/>
            <a:ext cx="11582400" cy="674117"/>
          </a:xfrm>
          <a:prstGeom prst="rect">
            <a:avLst/>
          </a:prstGeom>
          <a:solidFill>
            <a:schemeClr val="bg1">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PROJECT TEAM - INTRODUCTIONS</a:t>
            </a:r>
          </a:p>
        </p:txBody>
      </p:sp>
      <p:sp>
        <p:nvSpPr>
          <p:cNvPr id="5" name="TextBox 4">
            <a:extLst>
              <a:ext uri="{FF2B5EF4-FFF2-40B4-BE49-F238E27FC236}">
                <a16:creationId xmlns:a16="http://schemas.microsoft.com/office/drawing/2014/main" id="{C37557D6-1CC8-4661-BCBD-D3563D125E11}"/>
              </a:ext>
            </a:extLst>
          </p:cNvPr>
          <p:cNvSpPr txBox="1"/>
          <p:nvPr/>
        </p:nvSpPr>
        <p:spPr>
          <a:xfrm>
            <a:off x="7021584" y="4828999"/>
            <a:ext cx="4584910"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rPr>
              <a:t>School District Experience</a:t>
            </a:r>
          </a:p>
        </p:txBody>
      </p:sp>
      <p:sp>
        <p:nvSpPr>
          <p:cNvPr id="6" name="TextBox 5">
            <a:extLst>
              <a:ext uri="{FF2B5EF4-FFF2-40B4-BE49-F238E27FC236}">
                <a16:creationId xmlns:a16="http://schemas.microsoft.com/office/drawing/2014/main" id="{661E5B4F-FE73-4469-9680-921E6DD912C8}"/>
              </a:ext>
            </a:extLst>
          </p:cNvPr>
          <p:cNvSpPr txBox="1"/>
          <p:nvPr/>
        </p:nvSpPr>
        <p:spPr>
          <a:xfrm>
            <a:off x="7021584" y="5496114"/>
            <a:ext cx="4584910"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rPr>
              <a:t>GC/CM Expertise</a:t>
            </a:r>
          </a:p>
        </p:txBody>
      </p:sp>
      <p:sp>
        <p:nvSpPr>
          <p:cNvPr id="7" name="TextBox 6">
            <a:extLst>
              <a:ext uri="{FF2B5EF4-FFF2-40B4-BE49-F238E27FC236}">
                <a16:creationId xmlns:a16="http://schemas.microsoft.com/office/drawing/2014/main" id="{C5C9CAD3-E87D-4797-8483-3ACA0568767F}"/>
              </a:ext>
            </a:extLst>
          </p:cNvPr>
          <p:cNvSpPr txBox="1"/>
          <p:nvPr/>
        </p:nvSpPr>
        <p:spPr>
          <a:xfrm>
            <a:off x="7021584" y="6163229"/>
            <a:ext cx="4584910"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rPr>
              <a:t>Project Management Experts</a:t>
            </a:r>
          </a:p>
        </p:txBody>
      </p:sp>
    </p:spTree>
    <p:extLst>
      <p:ext uri="{BB962C8B-B14F-4D97-AF65-F5344CB8AC3E}">
        <p14:creationId xmlns:p14="http://schemas.microsoft.com/office/powerpoint/2010/main" val="43229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1D53-2390-4B51-A071-397156ED5109}"/>
              </a:ext>
            </a:extLst>
          </p:cNvPr>
          <p:cNvSpPr txBox="1">
            <a:spLocks/>
          </p:cNvSpPr>
          <p:nvPr/>
        </p:nvSpPr>
        <p:spPr>
          <a:xfrm>
            <a:off x="237688" y="360328"/>
            <a:ext cx="11582400" cy="674117"/>
          </a:xfrm>
          <a:prstGeom prst="rect">
            <a:avLst/>
          </a:prstGeom>
          <a:solidFill>
            <a:schemeClr val="bg1">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PROJECT TEAM – GC/CM EXPERIENCE</a:t>
            </a:r>
          </a:p>
        </p:txBody>
      </p:sp>
      <p:graphicFrame>
        <p:nvGraphicFramePr>
          <p:cNvPr id="3" name="Table 2">
            <a:extLst>
              <a:ext uri="{FF2B5EF4-FFF2-40B4-BE49-F238E27FC236}">
                <a16:creationId xmlns:a16="http://schemas.microsoft.com/office/drawing/2014/main" id="{5D758431-0D86-49BC-B614-F94C6A48695F}"/>
              </a:ext>
            </a:extLst>
          </p:cNvPr>
          <p:cNvGraphicFramePr>
            <a:graphicFrameLocks noGrp="1"/>
          </p:cNvGraphicFramePr>
          <p:nvPr>
            <p:extLst>
              <p:ext uri="{D42A27DB-BD31-4B8C-83A1-F6EECF244321}">
                <p14:modId xmlns:p14="http://schemas.microsoft.com/office/powerpoint/2010/main" val="2804257224"/>
              </p:ext>
            </p:extLst>
          </p:nvPr>
        </p:nvGraphicFramePr>
        <p:xfrm>
          <a:off x="237687" y="1936122"/>
          <a:ext cx="11582398" cy="2956560"/>
        </p:xfrm>
        <a:graphic>
          <a:graphicData uri="http://schemas.openxmlformats.org/drawingml/2006/table">
            <a:tbl>
              <a:tblPr firstRow="1" bandRow="1">
                <a:tableStyleId>{5C22544A-7EE6-4342-B048-85BDC9FD1C3A}</a:tableStyleId>
              </a:tblPr>
              <a:tblGrid>
                <a:gridCol w="5791199">
                  <a:extLst>
                    <a:ext uri="{9D8B030D-6E8A-4147-A177-3AD203B41FA5}">
                      <a16:colId xmlns:a16="http://schemas.microsoft.com/office/drawing/2014/main" val="3230834026"/>
                    </a:ext>
                  </a:extLst>
                </a:gridCol>
                <a:gridCol w="5791199">
                  <a:extLst>
                    <a:ext uri="{9D8B030D-6E8A-4147-A177-3AD203B41FA5}">
                      <a16:colId xmlns:a16="http://schemas.microsoft.com/office/drawing/2014/main" val="4037191760"/>
                    </a:ext>
                  </a:extLst>
                </a:gridCol>
              </a:tblGrid>
              <a:tr h="370840">
                <a:tc>
                  <a:txBody>
                    <a:bodyPr/>
                    <a:lstStyle/>
                    <a:p>
                      <a:pPr marL="800100" lvl="1" indent="-342900">
                        <a:buSzPct val="75000"/>
                        <a:buFont typeface="Wingdings" panose="05000000000000000000" pitchFamily="2" charset="2"/>
                        <a:buChar char="§"/>
                      </a:pPr>
                      <a:r>
                        <a:rPr lang="en-US" sz="2800" b="0" dirty="0">
                          <a:solidFill>
                            <a:schemeClr val="tx1"/>
                          </a:solidFill>
                        </a:rPr>
                        <a:t>Lake Stevens High School*</a:t>
                      </a:r>
                    </a:p>
                    <a:p>
                      <a:pPr marL="800100" lvl="1" indent="-342900">
                        <a:buSzPct val="75000"/>
                        <a:buFont typeface="Wingdings" panose="05000000000000000000" pitchFamily="2" charset="2"/>
                        <a:buChar char="§"/>
                      </a:pPr>
                      <a:r>
                        <a:rPr lang="en-US" sz="2800" b="0" dirty="0">
                          <a:solidFill>
                            <a:schemeClr val="tx1"/>
                          </a:solidFill>
                        </a:rPr>
                        <a:t>Sehome High School</a:t>
                      </a:r>
                    </a:p>
                    <a:p>
                      <a:pPr marL="800100" lvl="1" indent="-342900">
                        <a:buSzPct val="75000"/>
                        <a:buFont typeface="Wingdings" panose="05000000000000000000" pitchFamily="2" charset="2"/>
                        <a:buChar char="§"/>
                      </a:pPr>
                      <a:r>
                        <a:rPr lang="en-US" sz="2800" b="0" dirty="0">
                          <a:solidFill>
                            <a:schemeClr val="tx1"/>
                          </a:solidFill>
                        </a:rPr>
                        <a:t>North Creek High School</a:t>
                      </a:r>
                    </a:p>
                    <a:p>
                      <a:pPr marL="800100" lvl="1" indent="-342900">
                        <a:buSzPct val="75000"/>
                        <a:buFont typeface="Wingdings" panose="05000000000000000000" pitchFamily="2" charset="2"/>
                        <a:buChar char="§"/>
                      </a:pPr>
                      <a:r>
                        <a:rPr lang="en-US" sz="2800" b="0" dirty="0">
                          <a:solidFill>
                            <a:schemeClr val="tx1"/>
                          </a:solidFill>
                        </a:rPr>
                        <a:t>Bothell High School </a:t>
                      </a:r>
                    </a:p>
                    <a:p>
                      <a:pPr marL="800100" lvl="1" indent="-342900">
                        <a:buSzPct val="75000"/>
                        <a:buFont typeface="Wingdings" panose="05000000000000000000" pitchFamily="2" charset="2"/>
                        <a:buChar char="§"/>
                      </a:pPr>
                      <a:r>
                        <a:rPr lang="en-US" sz="2800" b="0" dirty="0">
                          <a:solidFill>
                            <a:schemeClr val="tx1"/>
                          </a:solidFill>
                        </a:rPr>
                        <a:t>Marysville-Getchell High School</a:t>
                      </a:r>
                    </a:p>
                    <a:p>
                      <a:pPr marL="800100" lvl="1" indent="-342900">
                        <a:buSzPct val="75000"/>
                        <a:buFont typeface="Wingdings" panose="05000000000000000000" pitchFamily="2" charset="2"/>
                        <a:buChar char="§"/>
                      </a:pPr>
                      <a:r>
                        <a:rPr lang="en-US" sz="2800" b="0" dirty="0">
                          <a:solidFill>
                            <a:schemeClr val="tx1"/>
                          </a:solidFill>
                        </a:rPr>
                        <a:t>Park Place Middle School</a:t>
                      </a:r>
                    </a:p>
                    <a:p>
                      <a:endParaRPr lang="en-US" sz="2000" b="0" dirty="0">
                        <a:solidFill>
                          <a:schemeClr val="tx1"/>
                        </a:solidFill>
                      </a:endParaRPr>
                    </a:p>
                  </a:txBody>
                  <a:tcPr>
                    <a:noFill/>
                  </a:tcPr>
                </a:tc>
                <a:tc>
                  <a:txBody>
                    <a:bodyPr/>
                    <a:lstStyle/>
                    <a:p>
                      <a:pPr marL="800100" lvl="1" indent="-342900">
                        <a:buSzPct val="75000"/>
                        <a:buFont typeface="Wingdings" panose="05000000000000000000" pitchFamily="2" charset="2"/>
                        <a:buChar char="§"/>
                      </a:pPr>
                      <a:r>
                        <a:rPr lang="en-US" sz="2800" b="0" dirty="0">
                          <a:solidFill>
                            <a:schemeClr val="tx1"/>
                          </a:solidFill>
                        </a:rPr>
                        <a:t>Surprise Lake Middle School*</a:t>
                      </a:r>
                    </a:p>
                    <a:p>
                      <a:pPr marL="800100" lvl="1" indent="-342900">
                        <a:buSzPct val="75000"/>
                        <a:buFont typeface="Wingdings" panose="05000000000000000000" pitchFamily="2" charset="2"/>
                        <a:buChar char="§"/>
                      </a:pPr>
                      <a:r>
                        <a:rPr lang="en-US" sz="2800" b="0" dirty="0">
                          <a:solidFill>
                            <a:schemeClr val="tx1"/>
                          </a:solidFill>
                        </a:rPr>
                        <a:t>Kalama Secondary School*</a:t>
                      </a:r>
                    </a:p>
                    <a:p>
                      <a:pPr marL="800100" lvl="1" indent="-342900">
                        <a:buSzPct val="75000"/>
                        <a:buFont typeface="Wingdings" panose="05000000000000000000" pitchFamily="2" charset="2"/>
                        <a:buChar char="§"/>
                      </a:pPr>
                      <a:r>
                        <a:rPr lang="en-US" sz="2800" b="0" dirty="0">
                          <a:solidFill>
                            <a:schemeClr val="tx1"/>
                          </a:solidFill>
                        </a:rPr>
                        <a:t>Kalama Elementary School*</a:t>
                      </a:r>
                    </a:p>
                    <a:p>
                      <a:pPr marL="800100" lvl="1" indent="-342900">
                        <a:buSzPct val="75000"/>
                        <a:buFont typeface="Wingdings" panose="05000000000000000000" pitchFamily="2" charset="2"/>
                        <a:buChar char="§"/>
                      </a:pPr>
                      <a:r>
                        <a:rPr lang="en-US" sz="2800" b="0" dirty="0">
                          <a:solidFill>
                            <a:schemeClr val="tx1"/>
                          </a:solidFill>
                        </a:rPr>
                        <a:t>Lexington Elementary*</a:t>
                      </a:r>
                    </a:p>
                    <a:p>
                      <a:pPr marL="800100" lvl="1" indent="-342900">
                        <a:buSzPct val="75000"/>
                        <a:buFont typeface="Wingdings" panose="05000000000000000000" pitchFamily="2" charset="2"/>
                        <a:buChar char="§"/>
                      </a:pPr>
                      <a:r>
                        <a:rPr lang="en-US" sz="2800" b="0" dirty="0">
                          <a:solidFill>
                            <a:schemeClr val="tx1"/>
                          </a:solidFill>
                        </a:rPr>
                        <a:t>Wallace Elementary*</a:t>
                      </a:r>
                    </a:p>
                    <a:p>
                      <a:pPr marL="800100" lvl="1" indent="-342900">
                        <a:buSzPct val="75000"/>
                        <a:buFont typeface="Wingdings" panose="05000000000000000000" pitchFamily="2" charset="2"/>
                        <a:buChar char="§"/>
                      </a:pPr>
                      <a:endParaRPr lang="en-US" sz="2800" b="0" dirty="0">
                        <a:solidFill>
                          <a:schemeClr val="tx1"/>
                        </a:solidFill>
                      </a:endParaRPr>
                    </a:p>
                    <a:p>
                      <a:endParaRPr lang="en-US" sz="2000" b="0" dirty="0">
                        <a:solidFill>
                          <a:schemeClr val="tx1"/>
                        </a:solidFill>
                      </a:endParaRPr>
                    </a:p>
                  </a:txBody>
                  <a:tcPr>
                    <a:noFill/>
                  </a:tcPr>
                </a:tc>
                <a:extLst>
                  <a:ext uri="{0D108BD9-81ED-4DB2-BD59-A6C34878D82A}">
                    <a16:rowId xmlns:a16="http://schemas.microsoft.com/office/drawing/2014/main" val="4108115025"/>
                  </a:ext>
                </a:extLst>
              </a:tr>
            </a:tbl>
          </a:graphicData>
        </a:graphic>
      </p:graphicFrame>
      <p:sp>
        <p:nvSpPr>
          <p:cNvPr id="4" name="Rectangle 3">
            <a:extLst>
              <a:ext uri="{FF2B5EF4-FFF2-40B4-BE49-F238E27FC236}">
                <a16:creationId xmlns:a16="http://schemas.microsoft.com/office/drawing/2014/main" id="{02FF0CCD-C2A5-48EE-9DE3-5485BC617108}"/>
              </a:ext>
            </a:extLst>
          </p:cNvPr>
          <p:cNvSpPr/>
          <p:nvPr/>
        </p:nvSpPr>
        <p:spPr>
          <a:xfrm>
            <a:off x="237687" y="1312287"/>
            <a:ext cx="11582398" cy="523220"/>
          </a:xfrm>
          <a:prstGeom prst="rect">
            <a:avLst/>
          </a:prstGeom>
        </p:spPr>
        <p:txBody>
          <a:bodyPr wrap="square">
            <a:spAutoFit/>
          </a:bodyPr>
          <a:lstStyle/>
          <a:p>
            <a:r>
              <a:rPr lang="en-US" sz="2800" dirty="0"/>
              <a:t>Our team has experience on a number of K-12 GC/CM projects in Washington:</a:t>
            </a:r>
          </a:p>
        </p:txBody>
      </p:sp>
      <p:sp>
        <p:nvSpPr>
          <p:cNvPr id="5" name="Rectangle 4">
            <a:extLst>
              <a:ext uri="{FF2B5EF4-FFF2-40B4-BE49-F238E27FC236}">
                <a16:creationId xmlns:a16="http://schemas.microsoft.com/office/drawing/2014/main" id="{40500BE7-098E-43F4-83EB-9BB4470BB3BE}"/>
              </a:ext>
            </a:extLst>
          </p:cNvPr>
          <p:cNvSpPr/>
          <p:nvPr/>
        </p:nvSpPr>
        <p:spPr>
          <a:xfrm>
            <a:off x="237687" y="4808740"/>
            <a:ext cx="11347508" cy="954107"/>
          </a:xfrm>
          <a:prstGeom prst="rect">
            <a:avLst/>
          </a:prstGeom>
        </p:spPr>
        <p:txBody>
          <a:bodyPr wrap="square">
            <a:spAutoFit/>
          </a:bodyPr>
          <a:lstStyle/>
          <a:p>
            <a:pPr marL="800100" lvl="1" indent="-342900">
              <a:buSzPct val="75000"/>
              <a:buFont typeface="Wingdings" panose="05000000000000000000" pitchFamily="2" charset="2"/>
              <a:buChar char="§"/>
            </a:pPr>
            <a:r>
              <a:rPr lang="en-US" sz="2800" dirty="0"/>
              <a:t>Supported by Perkins Coie extensive GC/CM experience</a:t>
            </a:r>
          </a:p>
          <a:p>
            <a:pPr marL="800100" lvl="1" indent="-342900">
              <a:buSzPct val="75000"/>
              <a:buFont typeface="Wingdings" panose="05000000000000000000" pitchFamily="2" charset="2"/>
              <a:buChar char="§"/>
            </a:pPr>
            <a:r>
              <a:rPr lang="en-US" sz="2800" dirty="0"/>
              <a:t>Also 20+ higher education, health and research projects in WA &amp; OR</a:t>
            </a:r>
            <a:endParaRPr lang="en-US" sz="2000" dirty="0"/>
          </a:p>
        </p:txBody>
      </p:sp>
      <p:sp>
        <p:nvSpPr>
          <p:cNvPr id="6" name="TextBox 5">
            <a:extLst>
              <a:ext uri="{FF2B5EF4-FFF2-40B4-BE49-F238E27FC236}">
                <a16:creationId xmlns:a16="http://schemas.microsoft.com/office/drawing/2014/main" id="{E0FE310B-83F1-44E0-80F7-F51229F00400}"/>
              </a:ext>
            </a:extLst>
          </p:cNvPr>
          <p:cNvSpPr txBox="1"/>
          <p:nvPr/>
        </p:nvSpPr>
        <p:spPr>
          <a:xfrm>
            <a:off x="6375633" y="6182686"/>
            <a:ext cx="5209562" cy="369332"/>
          </a:xfrm>
          <a:prstGeom prst="rect">
            <a:avLst/>
          </a:prstGeom>
          <a:noFill/>
        </p:spPr>
        <p:txBody>
          <a:bodyPr wrap="square" rtlCol="0">
            <a:spAutoFit/>
          </a:bodyPr>
          <a:lstStyle/>
          <a:p>
            <a:pPr algn="r"/>
            <a:r>
              <a:rPr lang="en-US" i="1" dirty="0"/>
              <a:t>* Projects in progress</a:t>
            </a:r>
          </a:p>
        </p:txBody>
      </p:sp>
    </p:spTree>
    <p:extLst>
      <p:ext uri="{BB962C8B-B14F-4D97-AF65-F5344CB8AC3E}">
        <p14:creationId xmlns:p14="http://schemas.microsoft.com/office/powerpoint/2010/main" val="359022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92F683-651C-4E7C-9BA8-5B2271681E4B}"/>
              </a:ext>
            </a:extLst>
          </p:cNvPr>
          <p:cNvSpPr>
            <a:spLocks noGrp="1"/>
          </p:cNvSpPr>
          <p:nvPr>
            <p:ph idx="1"/>
          </p:nvPr>
        </p:nvSpPr>
        <p:spPr>
          <a:xfrm>
            <a:off x="846589" y="1514825"/>
            <a:ext cx="10830886" cy="4351338"/>
          </a:xfrm>
        </p:spPr>
        <p:txBody>
          <a:bodyPr>
            <a:normAutofit/>
          </a:bodyPr>
          <a:lstStyle/>
          <a:p>
            <a:pPr>
              <a:buSzPct val="75000"/>
              <a:buFont typeface="Wingdings" panose="05000000000000000000" pitchFamily="2" charset="2"/>
              <a:buChar char="§"/>
            </a:pPr>
            <a:r>
              <a:rPr lang="en-US" dirty="0"/>
              <a:t>Construct ±222,000 sf replacement high school</a:t>
            </a:r>
          </a:p>
          <a:p>
            <a:pPr>
              <a:buSzPct val="75000"/>
              <a:buFont typeface="Wingdings" panose="05000000000000000000" pitchFamily="2" charset="2"/>
              <a:buChar char="§"/>
            </a:pPr>
            <a:r>
              <a:rPr lang="en-US" dirty="0"/>
              <a:t>Replace all buildings except for Performing Arts Center (PAC)</a:t>
            </a:r>
          </a:p>
          <a:p>
            <a:pPr>
              <a:buSzPct val="75000"/>
              <a:buFont typeface="Wingdings" panose="05000000000000000000" pitchFamily="2" charset="2"/>
              <a:buChar char="§"/>
            </a:pPr>
            <a:r>
              <a:rPr lang="en-US" dirty="0"/>
              <a:t>Upgrade existing stadium, replace football/soccer field with artificial turf &amp; re-surface track</a:t>
            </a:r>
          </a:p>
          <a:p>
            <a:pPr>
              <a:buSzPct val="75000"/>
              <a:buFont typeface="Wingdings" panose="05000000000000000000" pitchFamily="2" charset="2"/>
              <a:buChar char="§"/>
            </a:pPr>
            <a:r>
              <a:rPr lang="en-US" dirty="0"/>
              <a:t>School will be occupied during construction</a:t>
            </a:r>
          </a:p>
          <a:p>
            <a:pPr>
              <a:buSzPct val="75000"/>
              <a:buFont typeface="Wingdings" panose="05000000000000000000" pitchFamily="2" charset="2"/>
              <a:buChar char="§"/>
            </a:pPr>
            <a:r>
              <a:rPr lang="en-US" dirty="0"/>
              <a:t>Site constraints require multiple phases and select demolition</a:t>
            </a:r>
          </a:p>
          <a:p>
            <a:pPr>
              <a:buSzPct val="75000"/>
              <a:buFont typeface="Wingdings" panose="05000000000000000000" pitchFamily="2" charset="2"/>
              <a:buChar char="§"/>
            </a:pPr>
            <a:r>
              <a:rPr lang="en-US" dirty="0"/>
              <a:t>Existing buildings (except PAC) will be demolished at end of project </a:t>
            </a:r>
          </a:p>
          <a:p>
            <a:pPr lvl="1"/>
            <a:r>
              <a:rPr lang="en-US" i="1" dirty="0"/>
              <a:t>Old Main building may instead be re-purposed by the City of Ferndale</a:t>
            </a:r>
          </a:p>
          <a:p>
            <a:pPr marL="457200" lvl="1" indent="0">
              <a:buNone/>
            </a:pPr>
            <a:endParaRPr lang="en-US" dirty="0"/>
          </a:p>
        </p:txBody>
      </p:sp>
      <p:sp>
        <p:nvSpPr>
          <p:cNvPr id="4" name="TextBox 3">
            <a:extLst>
              <a:ext uri="{FF2B5EF4-FFF2-40B4-BE49-F238E27FC236}">
                <a16:creationId xmlns:a16="http://schemas.microsoft.com/office/drawing/2014/main" id="{AEE8ADC7-B56C-4BF4-892B-D4928DD9126C}"/>
              </a:ext>
            </a:extLst>
          </p:cNvPr>
          <p:cNvSpPr txBox="1"/>
          <p:nvPr/>
        </p:nvSpPr>
        <p:spPr>
          <a:xfrm>
            <a:off x="1305187" y="5938081"/>
            <a:ext cx="9581625"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rPr>
              <a:t>Student/staff safety and operational continuity are primary concerns</a:t>
            </a:r>
          </a:p>
        </p:txBody>
      </p:sp>
      <p:sp>
        <p:nvSpPr>
          <p:cNvPr id="5" name="Title 1">
            <a:extLst>
              <a:ext uri="{FF2B5EF4-FFF2-40B4-BE49-F238E27FC236}">
                <a16:creationId xmlns:a16="http://schemas.microsoft.com/office/drawing/2014/main" id="{5C2F12C6-BB25-4A70-B46D-80D66AC7C151}"/>
              </a:ext>
            </a:extLst>
          </p:cNvPr>
          <p:cNvSpPr txBox="1">
            <a:spLocks/>
          </p:cNvSpPr>
          <p:nvPr/>
        </p:nvSpPr>
        <p:spPr>
          <a:xfrm>
            <a:off x="237688" y="360328"/>
            <a:ext cx="11368806" cy="780575"/>
          </a:xfrm>
          <a:prstGeom prst="rect">
            <a:avLst/>
          </a:prstGeom>
          <a:solidFill>
            <a:schemeClr val="bg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PROJECT SCOPE OF WORK</a:t>
            </a:r>
          </a:p>
        </p:txBody>
      </p:sp>
    </p:spTree>
    <p:extLst>
      <p:ext uri="{BB962C8B-B14F-4D97-AF65-F5344CB8AC3E}">
        <p14:creationId xmlns:p14="http://schemas.microsoft.com/office/powerpoint/2010/main" val="40706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69579F-336B-4776-B60A-8E401C90D98E}"/>
              </a:ext>
            </a:extLst>
          </p:cNvPr>
          <p:cNvSpPr>
            <a:spLocks noGrp="1"/>
          </p:cNvSpPr>
          <p:nvPr>
            <p:ph idx="1"/>
          </p:nvPr>
        </p:nvSpPr>
        <p:spPr>
          <a:xfrm>
            <a:off x="838199" y="1481676"/>
            <a:ext cx="10981889" cy="4667250"/>
          </a:xfrm>
        </p:spPr>
        <p:txBody>
          <a:bodyPr>
            <a:normAutofit/>
          </a:bodyPr>
          <a:lstStyle/>
          <a:p>
            <a:pPr>
              <a:buSzPct val="75000"/>
              <a:buFont typeface="Wingdings" panose="05000000000000000000" pitchFamily="2" charset="2"/>
              <a:buChar char="§"/>
            </a:pPr>
            <a:r>
              <a:rPr lang="en-US" dirty="0"/>
              <a:t>Existing school will be occupied during all phases of construction</a:t>
            </a:r>
          </a:p>
          <a:p>
            <a:pPr>
              <a:buSzPct val="75000"/>
              <a:buFont typeface="Wingdings" panose="05000000000000000000" pitchFamily="2" charset="2"/>
              <a:buChar char="§"/>
            </a:pPr>
            <a:r>
              <a:rPr lang="en-US" dirty="0"/>
              <a:t>Active construction areas will be adjacent to school activities</a:t>
            </a:r>
          </a:p>
          <a:p>
            <a:pPr>
              <a:buSzPct val="75000"/>
              <a:buFont typeface="Wingdings" panose="05000000000000000000" pitchFamily="2" charset="2"/>
              <a:buChar char="§"/>
            </a:pPr>
            <a:r>
              <a:rPr lang="en-US" dirty="0"/>
              <a:t>Limited site access – site surrounded by homes, businesses and railroad</a:t>
            </a:r>
          </a:p>
          <a:p>
            <a:pPr>
              <a:buSzPct val="75000"/>
              <a:buFont typeface="Wingdings" panose="05000000000000000000" pitchFamily="2" charset="2"/>
              <a:buChar char="§"/>
            </a:pPr>
            <a:r>
              <a:rPr lang="en-US" dirty="0"/>
              <a:t>District’s central transportation is located on campus – buses for entire district originate from and return to the high school</a:t>
            </a:r>
          </a:p>
          <a:p>
            <a:pPr>
              <a:buSzPct val="75000"/>
              <a:buFont typeface="Wingdings" panose="05000000000000000000" pitchFamily="2" charset="2"/>
              <a:buChar char="§"/>
            </a:pPr>
            <a:r>
              <a:rPr lang="en-US" dirty="0"/>
              <a:t>District’s central kitchen operates out of high school kitchen – daily meal deliveries to all schools, including summer meal service</a:t>
            </a:r>
          </a:p>
          <a:p>
            <a:pPr>
              <a:buSzPct val="75000"/>
              <a:buFont typeface="Wingdings" panose="05000000000000000000" pitchFamily="2" charset="2"/>
              <a:buChar char="§"/>
            </a:pPr>
            <a:r>
              <a:rPr lang="en-US" dirty="0"/>
              <a:t>Athletic fields will remain in use by community</a:t>
            </a:r>
          </a:p>
        </p:txBody>
      </p:sp>
      <p:sp>
        <p:nvSpPr>
          <p:cNvPr id="4" name="TextBox 3">
            <a:extLst>
              <a:ext uri="{FF2B5EF4-FFF2-40B4-BE49-F238E27FC236}">
                <a16:creationId xmlns:a16="http://schemas.microsoft.com/office/drawing/2014/main" id="{6BF6AEF7-9195-4E85-A199-32E08A712B93}"/>
              </a:ext>
            </a:extLst>
          </p:cNvPr>
          <p:cNvSpPr txBox="1"/>
          <p:nvPr/>
        </p:nvSpPr>
        <p:spPr>
          <a:xfrm>
            <a:off x="2025590" y="5918093"/>
            <a:ext cx="8607105" cy="46166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rPr>
              <a:t>Project meets 3 of the 6 qualifying criteria for GC/CM </a:t>
            </a:r>
            <a:r>
              <a:rPr lang="en-US" dirty="0">
                <a:solidFill>
                  <a:schemeClr val="bg1"/>
                </a:solidFill>
              </a:rPr>
              <a:t>(</a:t>
            </a:r>
            <a:r>
              <a:rPr lang="en-US" dirty="0"/>
              <a:t>RCW 39.10.340) </a:t>
            </a:r>
            <a:endParaRPr lang="en-US" sz="2400" dirty="0">
              <a:solidFill>
                <a:schemeClr val="bg1"/>
              </a:solidFill>
            </a:endParaRPr>
          </a:p>
        </p:txBody>
      </p:sp>
      <p:sp>
        <p:nvSpPr>
          <p:cNvPr id="5" name="Title 1">
            <a:extLst>
              <a:ext uri="{FF2B5EF4-FFF2-40B4-BE49-F238E27FC236}">
                <a16:creationId xmlns:a16="http://schemas.microsoft.com/office/drawing/2014/main" id="{7FFA16FA-413C-46E1-979B-C2BA14B33857}"/>
              </a:ext>
            </a:extLst>
          </p:cNvPr>
          <p:cNvSpPr txBox="1">
            <a:spLocks/>
          </p:cNvSpPr>
          <p:nvPr/>
        </p:nvSpPr>
        <p:spPr>
          <a:xfrm>
            <a:off x="237688" y="360328"/>
            <a:ext cx="11368806" cy="780575"/>
          </a:xfrm>
          <a:prstGeom prst="rect">
            <a:avLst/>
          </a:prstGeom>
          <a:solidFill>
            <a:schemeClr val="bg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PROJECT CHALLENGES</a:t>
            </a:r>
          </a:p>
        </p:txBody>
      </p:sp>
    </p:spTree>
    <p:extLst>
      <p:ext uri="{BB962C8B-B14F-4D97-AF65-F5344CB8AC3E}">
        <p14:creationId xmlns:p14="http://schemas.microsoft.com/office/powerpoint/2010/main" val="392351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CA442-E5BA-4DFF-B0B8-4F78E6C906C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5356"/>
          <a:stretch/>
        </p:blipFill>
        <p:spPr>
          <a:xfrm>
            <a:off x="2971088" y="1088570"/>
            <a:ext cx="9109926" cy="5624037"/>
          </a:xfrm>
          <a:prstGeom prst="rect">
            <a:avLst/>
          </a:prstGeom>
        </p:spPr>
      </p:pic>
      <p:sp>
        <p:nvSpPr>
          <p:cNvPr id="12" name="Freeform: Shape 11">
            <a:extLst>
              <a:ext uri="{FF2B5EF4-FFF2-40B4-BE49-F238E27FC236}">
                <a16:creationId xmlns:a16="http://schemas.microsoft.com/office/drawing/2014/main" id="{A65E8EAB-525A-4B00-99B0-9428934F30CC}"/>
              </a:ext>
            </a:extLst>
          </p:cNvPr>
          <p:cNvSpPr/>
          <p:nvPr/>
        </p:nvSpPr>
        <p:spPr>
          <a:xfrm>
            <a:off x="3543300" y="2365514"/>
            <a:ext cx="7131326" cy="3120887"/>
          </a:xfrm>
          <a:custGeom>
            <a:avLst/>
            <a:gdLst>
              <a:gd name="connsiteX0" fmla="*/ 0 w 7131326"/>
              <a:gd name="connsiteY0" fmla="*/ 69573 h 3120887"/>
              <a:gd name="connsiteX1" fmla="*/ 49695 w 7131326"/>
              <a:gd name="connsiteY1" fmla="*/ 1734378 h 3120887"/>
              <a:gd name="connsiteX2" fmla="*/ 3269973 w 7131326"/>
              <a:gd name="connsiteY2" fmla="*/ 1729408 h 3120887"/>
              <a:gd name="connsiteX3" fmla="*/ 3319669 w 7131326"/>
              <a:gd name="connsiteY3" fmla="*/ 2738230 h 3120887"/>
              <a:gd name="connsiteX4" fmla="*/ 4934778 w 7131326"/>
              <a:gd name="connsiteY4" fmla="*/ 2748169 h 3120887"/>
              <a:gd name="connsiteX5" fmla="*/ 4979504 w 7131326"/>
              <a:gd name="connsiteY5" fmla="*/ 3120887 h 3120887"/>
              <a:gd name="connsiteX6" fmla="*/ 6455465 w 7131326"/>
              <a:gd name="connsiteY6" fmla="*/ 3021495 h 3120887"/>
              <a:gd name="connsiteX7" fmla="*/ 6425647 w 7131326"/>
              <a:gd name="connsiteY7" fmla="*/ 1605169 h 3120887"/>
              <a:gd name="connsiteX8" fmla="*/ 7131326 w 7131326"/>
              <a:gd name="connsiteY8" fmla="*/ 1585291 h 3120887"/>
              <a:gd name="connsiteX9" fmla="*/ 7056782 w 7131326"/>
              <a:gd name="connsiteY9" fmla="*/ 218660 h 3120887"/>
              <a:gd name="connsiteX10" fmla="*/ 3384273 w 7131326"/>
              <a:gd name="connsiteY10" fmla="*/ 228600 h 3120887"/>
              <a:gd name="connsiteX11" fmla="*/ 3389243 w 7131326"/>
              <a:gd name="connsiteY11" fmla="*/ 0 h 3120887"/>
              <a:gd name="connsiteX12" fmla="*/ 0 w 7131326"/>
              <a:gd name="connsiteY12" fmla="*/ 69573 h 312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31326" h="3120887">
                <a:moveTo>
                  <a:pt x="0" y="69573"/>
                </a:moveTo>
                <a:lnTo>
                  <a:pt x="49695" y="1734378"/>
                </a:lnTo>
                <a:lnTo>
                  <a:pt x="3269973" y="1729408"/>
                </a:lnTo>
                <a:lnTo>
                  <a:pt x="3319669" y="2738230"/>
                </a:lnTo>
                <a:lnTo>
                  <a:pt x="4934778" y="2748169"/>
                </a:lnTo>
                <a:lnTo>
                  <a:pt x="4979504" y="3120887"/>
                </a:lnTo>
                <a:lnTo>
                  <a:pt x="6455465" y="3021495"/>
                </a:lnTo>
                <a:lnTo>
                  <a:pt x="6425647" y="1605169"/>
                </a:lnTo>
                <a:lnTo>
                  <a:pt x="7131326" y="1585291"/>
                </a:lnTo>
                <a:lnTo>
                  <a:pt x="7056782" y="218660"/>
                </a:lnTo>
                <a:lnTo>
                  <a:pt x="3384273" y="228600"/>
                </a:lnTo>
                <a:lnTo>
                  <a:pt x="3389243" y="0"/>
                </a:lnTo>
                <a:lnTo>
                  <a:pt x="0" y="69573"/>
                </a:lnTo>
                <a:close/>
              </a:path>
            </a:pathLst>
          </a:custGeom>
          <a:solidFill>
            <a:srgbClr val="00B0F0">
              <a:alpha val="20000"/>
            </a:srgbClr>
          </a:solid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316A5AB-E6B7-4792-8CFB-387524185A7C}"/>
              </a:ext>
            </a:extLst>
          </p:cNvPr>
          <p:cNvCxnSpPr/>
          <p:nvPr/>
        </p:nvCxnSpPr>
        <p:spPr>
          <a:xfrm flipV="1">
            <a:off x="2971088" y="2176670"/>
            <a:ext cx="8975746" cy="64604"/>
          </a:xfrm>
          <a:prstGeom prst="line">
            <a:avLst/>
          </a:prstGeom>
          <a:ln w="57150" cmpd="sng">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5D7F47-0D1C-41B6-B531-650C52045C8C}"/>
              </a:ext>
            </a:extLst>
          </p:cNvPr>
          <p:cNvCxnSpPr>
            <a:cxnSpLocks/>
          </p:cNvCxnSpPr>
          <p:nvPr/>
        </p:nvCxnSpPr>
        <p:spPr>
          <a:xfrm flipV="1">
            <a:off x="9998765" y="4596848"/>
            <a:ext cx="0" cy="1013794"/>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8A28AB5-0E16-471C-9A7D-1A2AEB104DCA}"/>
              </a:ext>
            </a:extLst>
          </p:cNvPr>
          <p:cNvCxnSpPr>
            <a:cxnSpLocks/>
            <a:stCxn id="12" idx="5"/>
          </p:cNvCxnSpPr>
          <p:nvPr/>
        </p:nvCxnSpPr>
        <p:spPr>
          <a:xfrm flipV="1">
            <a:off x="8522804" y="4596848"/>
            <a:ext cx="0" cy="889553"/>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6D8F7F-199A-4F2E-9E05-59995359296C}"/>
              </a:ext>
            </a:extLst>
          </p:cNvPr>
          <p:cNvCxnSpPr>
            <a:cxnSpLocks/>
          </p:cNvCxnSpPr>
          <p:nvPr/>
        </p:nvCxnSpPr>
        <p:spPr>
          <a:xfrm flipH="1">
            <a:off x="10137913" y="3993874"/>
            <a:ext cx="1287118" cy="0"/>
          </a:xfrm>
          <a:prstGeom prst="straightConnector1">
            <a:avLst/>
          </a:prstGeom>
          <a:ln w="762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760C87EF-AB4D-4D3B-806E-75A9E4F95797}"/>
              </a:ext>
            </a:extLst>
          </p:cNvPr>
          <p:cNvSpPr/>
          <p:nvPr/>
        </p:nvSpPr>
        <p:spPr>
          <a:xfrm>
            <a:off x="6912665" y="2599083"/>
            <a:ext cx="3026465" cy="1336813"/>
          </a:xfrm>
          <a:custGeom>
            <a:avLst/>
            <a:gdLst>
              <a:gd name="connsiteX0" fmla="*/ 0 w 3026465"/>
              <a:gd name="connsiteY0" fmla="*/ 109331 h 1336813"/>
              <a:gd name="connsiteX1" fmla="*/ 0 w 3026465"/>
              <a:gd name="connsiteY1" fmla="*/ 109331 h 1336813"/>
              <a:gd name="connsiteX2" fmla="*/ 0 w 3026465"/>
              <a:gd name="connsiteY2" fmla="*/ 1336813 h 1336813"/>
              <a:gd name="connsiteX3" fmla="*/ 69574 w 3026465"/>
              <a:gd name="connsiteY3" fmla="*/ 1336813 h 1336813"/>
              <a:gd name="connsiteX4" fmla="*/ 1128091 w 3026465"/>
              <a:gd name="connsiteY4" fmla="*/ 1321904 h 1336813"/>
              <a:gd name="connsiteX5" fmla="*/ 1147969 w 3026465"/>
              <a:gd name="connsiteY5" fmla="*/ 606287 h 1336813"/>
              <a:gd name="connsiteX6" fmla="*/ 1555474 w 3026465"/>
              <a:gd name="connsiteY6" fmla="*/ 596348 h 1336813"/>
              <a:gd name="connsiteX7" fmla="*/ 1848678 w 3026465"/>
              <a:gd name="connsiteY7" fmla="*/ 834887 h 1336813"/>
              <a:gd name="connsiteX8" fmla="*/ 1858617 w 3026465"/>
              <a:gd name="connsiteY8" fmla="*/ 869674 h 1336813"/>
              <a:gd name="connsiteX9" fmla="*/ 3026465 w 3026465"/>
              <a:gd name="connsiteY9" fmla="*/ 854765 h 1336813"/>
              <a:gd name="connsiteX10" fmla="*/ 3011556 w 3026465"/>
              <a:gd name="connsiteY10" fmla="*/ 188844 h 1336813"/>
              <a:gd name="connsiteX11" fmla="*/ 2584174 w 3026465"/>
              <a:gd name="connsiteY11" fmla="*/ 188844 h 1336813"/>
              <a:gd name="connsiteX12" fmla="*/ 2574235 w 3026465"/>
              <a:gd name="connsiteY12" fmla="*/ 0 h 1336813"/>
              <a:gd name="connsiteX13" fmla="*/ 14908 w 3026465"/>
              <a:gd name="connsiteY13" fmla="*/ 0 h 133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6465" h="1336813">
                <a:moveTo>
                  <a:pt x="0" y="109331"/>
                </a:moveTo>
                <a:lnTo>
                  <a:pt x="0" y="109331"/>
                </a:lnTo>
                <a:lnTo>
                  <a:pt x="0" y="1336813"/>
                </a:lnTo>
                <a:lnTo>
                  <a:pt x="69574" y="1336813"/>
                </a:lnTo>
                <a:lnTo>
                  <a:pt x="1128091" y="1321904"/>
                </a:lnTo>
                <a:lnTo>
                  <a:pt x="1147969" y="606287"/>
                </a:lnTo>
                <a:lnTo>
                  <a:pt x="1555474" y="596348"/>
                </a:lnTo>
                <a:lnTo>
                  <a:pt x="1848678" y="834887"/>
                </a:lnTo>
                <a:lnTo>
                  <a:pt x="1858617" y="869674"/>
                </a:lnTo>
                <a:lnTo>
                  <a:pt x="3026465" y="854765"/>
                </a:lnTo>
                <a:lnTo>
                  <a:pt x="3011556" y="188844"/>
                </a:lnTo>
                <a:lnTo>
                  <a:pt x="2584174" y="188844"/>
                </a:lnTo>
                <a:lnTo>
                  <a:pt x="2574235" y="0"/>
                </a:lnTo>
                <a:lnTo>
                  <a:pt x="14908" y="0"/>
                </a:lnTo>
              </a:path>
            </a:pathLst>
          </a:cu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5F901FF-D152-4756-9698-4542A5E093E4}"/>
              </a:ext>
            </a:extLst>
          </p:cNvPr>
          <p:cNvSpPr txBox="1"/>
          <p:nvPr/>
        </p:nvSpPr>
        <p:spPr>
          <a:xfrm>
            <a:off x="9091468" y="3301124"/>
            <a:ext cx="844826" cy="923330"/>
          </a:xfrm>
          <a:prstGeom prst="rect">
            <a:avLst/>
          </a:prstGeom>
          <a:noFill/>
        </p:spPr>
        <p:txBody>
          <a:bodyPr wrap="square" rtlCol="0">
            <a:spAutoFit/>
          </a:bodyPr>
          <a:lstStyle/>
          <a:p>
            <a:r>
              <a:rPr lang="en-US" sz="5400" dirty="0">
                <a:solidFill>
                  <a:srgbClr val="FF0000"/>
                </a:solidFill>
              </a:rPr>
              <a:t>×</a:t>
            </a:r>
          </a:p>
        </p:txBody>
      </p:sp>
      <p:sp>
        <p:nvSpPr>
          <p:cNvPr id="44" name="TextBox 43">
            <a:extLst>
              <a:ext uri="{FF2B5EF4-FFF2-40B4-BE49-F238E27FC236}">
                <a16:creationId xmlns:a16="http://schemas.microsoft.com/office/drawing/2014/main" id="{B0D9084A-8AC5-4228-BD10-993B230F5C3C}"/>
              </a:ext>
            </a:extLst>
          </p:cNvPr>
          <p:cNvSpPr txBox="1"/>
          <p:nvPr/>
        </p:nvSpPr>
        <p:spPr>
          <a:xfrm>
            <a:off x="9900789" y="2525872"/>
            <a:ext cx="844826" cy="923330"/>
          </a:xfrm>
          <a:prstGeom prst="rect">
            <a:avLst/>
          </a:prstGeom>
          <a:noFill/>
        </p:spPr>
        <p:txBody>
          <a:bodyPr wrap="square" rtlCol="0">
            <a:spAutoFit/>
          </a:bodyPr>
          <a:lstStyle/>
          <a:p>
            <a:r>
              <a:rPr lang="en-US" sz="5400" dirty="0">
                <a:solidFill>
                  <a:srgbClr val="FF0000"/>
                </a:solidFill>
              </a:rPr>
              <a:t>×</a:t>
            </a:r>
          </a:p>
        </p:txBody>
      </p:sp>
      <p:sp>
        <p:nvSpPr>
          <p:cNvPr id="46" name="TextBox 45">
            <a:extLst>
              <a:ext uri="{FF2B5EF4-FFF2-40B4-BE49-F238E27FC236}">
                <a16:creationId xmlns:a16="http://schemas.microsoft.com/office/drawing/2014/main" id="{BDDF3A97-36FD-4201-903E-C32250766C70}"/>
              </a:ext>
            </a:extLst>
          </p:cNvPr>
          <p:cNvSpPr txBox="1"/>
          <p:nvPr/>
        </p:nvSpPr>
        <p:spPr>
          <a:xfrm>
            <a:off x="9345977" y="3769282"/>
            <a:ext cx="844826" cy="923330"/>
          </a:xfrm>
          <a:prstGeom prst="rect">
            <a:avLst/>
          </a:prstGeom>
          <a:noFill/>
        </p:spPr>
        <p:txBody>
          <a:bodyPr wrap="square" rtlCol="0">
            <a:spAutoFit/>
          </a:bodyPr>
          <a:lstStyle/>
          <a:p>
            <a:r>
              <a:rPr lang="en-US" sz="5400" dirty="0">
                <a:solidFill>
                  <a:srgbClr val="FF0000"/>
                </a:solidFill>
              </a:rPr>
              <a:t>×</a:t>
            </a:r>
          </a:p>
        </p:txBody>
      </p:sp>
      <p:sp>
        <p:nvSpPr>
          <p:cNvPr id="49" name="TextBox 48">
            <a:extLst>
              <a:ext uri="{FF2B5EF4-FFF2-40B4-BE49-F238E27FC236}">
                <a16:creationId xmlns:a16="http://schemas.microsoft.com/office/drawing/2014/main" id="{3D8B19D2-36EA-45FC-8FC8-F34C761F2695}"/>
              </a:ext>
            </a:extLst>
          </p:cNvPr>
          <p:cNvSpPr txBox="1"/>
          <p:nvPr/>
        </p:nvSpPr>
        <p:spPr>
          <a:xfrm>
            <a:off x="8028691" y="3046044"/>
            <a:ext cx="844826" cy="923330"/>
          </a:xfrm>
          <a:prstGeom prst="rect">
            <a:avLst/>
          </a:prstGeom>
          <a:noFill/>
        </p:spPr>
        <p:txBody>
          <a:bodyPr wrap="square" rtlCol="0">
            <a:spAutoFit/>
          </a:bodyPr>
          <a:lstStyle/>
          <a:p>
            <a:r>
              <a:rPr lang="en-US" sz="5400" dirty="0">
                <a:solidFill>
                  <a:srgbClr val="FF0000"/>
                </a:solidFill>
              </a:rPr>
              <a:t>×</a:t>
            </a:r>
          </a:p>
        </p:txBody>
      </p:sp>
      <p:sp>
        <p:nvSpPr>
          <p:cNvPr id="50" name="TextBox 49">
            <a:extLst>
              <a:ext uri="{FF2B5EF4-FFF2-40B4-BE49-F238E27FC236}">
                <a16:creationId xmlns:a16="http://schemas.microsoft.com/office/drawing/2014/main" id="{394A3DC4-088E-4EB6-80D2-8340F806E030}"/>
              </a:ext>
            </a:extLst>
          </p:cNvPr>
          <p:cNvSpPr txBox="1"/>
          <p:nvPr/>
        </p:nvSpPr>
        <p:spPr>
          <a:xfrm>
            <a:off x="9944810" y="3111777"/>
            <a:ext cx="844826" cy="923330"/>
          </a:xfrm>
          <a:prstGeom prst="rect">
            <a:avLst/>
          </a:prstGeom>
          <a:noFill/>
        </p:spPr>
        <p:txBody>
          <a:bodyPr wrap="square" rtlCol="0">
            <a:spAutoFit/>
          </a:bodyPr>
          <a:lstStyle/>
          <a:p>
            <a:r>
              <a:rPr lang="en-US" sz="5400" dirty="0">
                <a:solidFill>
                  <a:srgbClr val="FF0000"/>
                </a:solidFill>
              </a:rPr>
              <a:t>×</a:t>
            </a:r>
          </a:p>
        </p:txBody>
      </p:sp>
      <p:sp>
        <p:nvSpPr>
          <p:cNvPr id="62" name="Rectangle: Rounded Corners 61">
            <a:extLst>
              <a:ext uri="{FF2B5EF4-FFF2-40B4-BE49-F238E27FC236}">
                <a16:creationId xmlns:a16="http://schemas.microsoft.com/office/drawing/2014/main" id="{F389D066-FBBF-41F7-8F78-85EF20092E9C}"/>
              </a:ext>
            </a:extLst>
          </p:cNvPr>
          <p:cNvSpPr/>
          <p:nvPr/>
        </p:nvSpPr>
        <p:spPr>
          <a:xfrm>
            <a:off x="506894" y="1923222"/>
            <a:ext cx="506895" cy="506896"/>
          </a:xfrm>
          <a:prstGeom prst="roundRect">
            <a:avLst/>
          </a:prstGeom>
          <a:solidFill>
            <a:srgbClr val="FFFF00">
              <a:alpha val="3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9B6E12F-363D-4779-87B6-C8039DDDCD87}"/>
              </a:ext>
            </a:extLst>
          </p:cNvPr>
          <p:cNvSpPr txBox="1"/>
          <p:nvPr/>
        </p:nvSpPr>
        <p:spPr>
          <a:xfrm>
            <a:off x="478499" y="2344159"/>
            <a:ext cx="563687" cy="923330"/>
          </a:xfrm>
          <a:prstGeom prst="rect">
            <a:avLst/>
          </a:prstGeom>
          <a:noFill/>
        </p:spPr>
        <p:txBody>
          <a:bodyPr wrap="square" rtlCol="0">
            <a:spAutoFit/>
          </a:bodyPr>
          <a:lstStyle/>
          <a:p>
            <a:r>
              <a:rPr lang="en-US" sz="5400" dirty="0">
                <a:solidFill>
                  <a:srgbClr val="FF0000"/>
                </a:solidFill>
              </a:rPr>
              <a:t>×</a:t>
            </a:r>
          </a:p>
        </p:txBody>
      </p:sp>
      <p:cxnSp>
        <p:nvCxnSpPr>
          <p:cNvPr id="64" name="Straight Arrow Connector 63">
            <a:extLst>
              <a:ext uri="{FF2B5EF4-FFF2-40B4-BE49-F238E27FC236}">
                <a16:creationId xmlns:a16="http://schemas.microsoft.com/office/drawing/2014/main" id="{7E45D44E-0840-4A5E-BFDF-8FC059155016}"/>
              </a:ext>
            </a:extLst>
          </p:cNvPr>
          <p:cNvCxnSpPr>
            <a:cxnSpLocks/>
          </p:cNvCxnSpPr>
          <p:nvPr/>
        </p:nvCxnSpPr>
        <p:spPr>
          <a:xfrm>
            <a:off x="258948" y="4099897"/>
            <a:ext cx="906121" cy="9939"/>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905F4D8C-58C0-4332-8C7B-B4A4ACEE2E30}"/>
              </a:ext>
            </a:extLst>
          </p:cNvPr>
          <p:cNvSpPr/>
          <p:nvPr/>
        </p:nvSpPr>
        <p:spPr>
          <a:xfrm>
            <a:off x="506893" y="1264754"/>
            <a:ext cx="506895" cy="506896"/>
          </a:xfrm>
          <a:prstGeom prst="roundRect">
            <a:avLst/>
          </a:prstGeom>
          <a:solidFill>
            <a:srgbClr val="0070C0">
              <a:alpha val="2117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F2AB7DBB-C54A-426D-922B-84C0C230FBA2}"/>
              </a:ext>
            </a:extLst>
          </p:cNvPr>
          <p:cNvCxnSpPr>
            <a:cxnSpLocks/>
          </p:cNvCxnSpPr>
          <p:nvPr/>
        </p:nvCxnSpPr>
        <p:spPr>
          <a:xfrm flipH="1">
            <a:off x="246582" y="4596848"/>
            <a:ext cx="918487" cy="0"/>
          </a:xfrm>
          <a:prstGeom prst="straightConnector1">
            <a:avLst/>
          </a:prstGeom>
          <a:ln w="762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FF0B8B8-30B3-4E70-8444-86AB222A09EB}"/>
              </a:ext>
            </a:extLst>
          </p:cNvPr>
          <p:cNvSpPr txBox="1"/>
          <p:nvPr/>
        </p:nvSpPr>
        <p:spPr>
          <a:xfrm>
            <a:off x="1052480" y="1195036"/>
            <a:ext cx="1242391" cy="646331"/>
          </a:xfrm>
          <a:prstGeom prst="rect">
            <a:avLst/>
          </a:prstGeom>
          <a:noFill/>
        </p:spPr>
        <p:txBody>
          <a:bodyPr wrap="square" rtlCol="0">
            <a:spAutoFit/>
          </a:bodyPr>
          <a:lstStyle/>
          <a:p>
            <a:r>
              <a:rPr lang="en-US" dirty="0"/>
              <a:t>FHS CAMPUS</a:t>
            </a:r>
          </a:p>
        </p:txBody>
      </p:sp>
      <p:sp>
        <p:nvSpPr>
          <p:cNvPr id="71" name="TextBox 70">
            <a:extLst>
              <a:ext uri="{FF2B5EF4-FFF2-40B4-BE49-F238E27FC236}">
                <a16:creationId xmlns:a16="http://schemas.microsoft.com/office/drawing/2014/main" id="{C67401D5-A831-4B42-91D2-A0782697E84F}"/>
              </a:ext>
            </a:extLst>
          </p:cNvPr>
          <p:cNvSpPr txBox="1"/>
          <p:nvPr/>
        </p:nvSpPr>
        <p:spPr>
          <a:xfrm>
            <a:off x="1061352" y="1879541"/>
            <a:ext cx="1799693" cy="646331"/>
          </a:xfrm>
          <a:prstGeom prst="rect">
            <a:avLst/>
          </a:prstGeom>
          <a:noFill/>
        </p:spPr>
        <p:txBody>
          <a:bodyPr wrap="square" rtlCol="0">
            <a:spAutoFit/>
          </a:bodyPr>
          <a:lstStyle/>
          <a:p>
            <a:r>
              <a:rPr lang="en-US" dirty="0"/>
              <a:t>CONSTRUCTION AREA</a:t>
            </a:r>
          </a:p>
        </p:txBody>
      </p:sp>
      <p:sp>
        <p:nvSpPr>
          <p:cNvPr id="72" name="TextBox 71">
            <a:extLst>
              <a:ext uri="{FF2B5EF4-FFF2-40B4-BE49-F238E27FC236}">
                <a16:creationId xmlns:a16="http://schemas.microsoft.com/office/drawing/2014/main" id="{112D8DE0-E639-425C-BADE-BC05D393E3FC}"/>
              </a:ext>
            </a:extLst>
          </p:cNvPr>
          <p:cNvSpPr txBox="1"/>
          <p:nvPr/>
        </p:nvSpPr>
        <p:spPr>
          <a:xfrm>
            <a:off x="1052480" y="2665904"/>
            <a:ext cx="1799693" cy="800219"/>
          </a:xfrm>
          <a:prstGeom prst="rect">
            <a:avLst/>
          </a:prstGeom>
          <a:noFill/>
        </p:spPr>
        <p:txBody>
          <a:bodyPr wrap="square" rtlCol="0">
            <a:spAutoFit/>
          </a:bodyPr>
          <a:lstStyle/>
          <a:p>
            <a:r>
              <a:rPr lang="en-US" dirty="0"/>
              <a:t>DEMO </a:t>
            </a:r>
            <a:br>
              <a:rPr lang="en-US" dirty="0"/>
            </a:br>
            <a:r>
              <a:rPr lang="en-US" sz="1400" i="1" dirty="0"/>
              <a:t>Occupied during construction</a:t>
            </a:r>
            <a:endParaRPr lang="en-US" i="1" dirty="0"/>
          </a:p>
        </p:txBody>
      </p:sp>
      <p:sp>
        <p:nvSpPr>
          <p:cNvPr id="73" name="TextBox 72">
            <a:extLst>
              <a:ext uri="{FF2B5EF4-FFF2-40B4-BE49-F238E27FC236}">
                <a16:creationId xmlns:a16="http://schemas.microsoft.com/office/drawing/2014/main" id="{A97E016B-0034-49F3-A1B7-E927619EF649}"/>
              </a:ext>
            </a:extLst>
          </p:cNvPr>
          <p:cNvSpPr txBox="1"/>
          <p:nvPr/>
        </p:nvSpPr>
        <p:spPr>
          <a:xfrm>
            <a:off x="1165069" y="3930282"/>
            <a:ext cx="1799693" cy="369332"/>
          </a:xfrm>
          <a:prstGeom prst="rect">
            <a:avLst/>
          </a:prstGeom>
          <a:noFill/>
        </p:spPr>
        <p:txBody>
          <a:bodyPr wrap="square" rtlCol="0">
            <a:spAutoFit/>
          </a:bodyPr>
          <a:lstStyle/>
          <a:p>
            <a:r>
              <a:rPr lang="en-US" dirty="0"/>
              <a:t>PRIMARY ACCESS</a:t>
            </a:r>
          </a:p>
        </p:txBody>
      </p:sp>
      <p:sp>
        <p:nvSpPr>
          <p:cNvPr id="74" name="TextBox 73">
            <a:extLst>
              <a:ext uri="{FF2B5EF4-FFF2-40B4-BE49-F238E27FC236}">
                <a16:creationId xmlns:a16="http://schemas.microsoft.com/office/drawing/2014/main" id="{19820D27-C087-4567-9095-478C357E6A85}"/>
              </a:ext>
            </a:extLst>
          </p:cNvPr>
          <p:cNvSpPr txBox="1"/>
          <p:nvPr/>
        </p:nvSpPr>
        <p:spPr>
          <a:xfrm>
            <a:off x="1165069" y="4425796"/>
            <a:ext cx="1799693" cy="646331"/>
          </a:xfrm>
          <a:prstGeom prst="rect">
            <a:avLst/>
          </a:prstGeom>
          <a:noFill/>
        </p:spPr>
        <p:txBody>
          <a:bodyPr wrap="square" rtlCol="0">
            <a:spAutoFit/>
          </a:bodyPr>
          <a:lstStyle/>
          <a:p>
            <a:r>
              <a:rPr lang="en-US" dirty="0"/>
              <a:t>SECONDARY ACCESS</a:t>
            </a:r>
          </a:p>
        </p:txBody>
      </p:sp>
      <p:sp>
        <p:nvSpPr>
          <p:cNvPr id="76" name="TextBox 75">
            <a:extLst>
              <a:ext uri="{FF2B5EF4-FFF2-40B4-BE49-F238E27FC236}">
                <a16:creationId xmlns:a16="http://schemas.microsoft.com/office/drawing/2014/main" id="{8CA60DA1-2CE5-46B3-9F44-E3F61FB2F2D8}"/>
              </a:ext>
            </a:extLst>
          </p:cNvPr>
          <p:cNvSpPr txBox="1"/>
          <p:nvPr/>
        </p:nvSpPr>
        <p:spPr>
          <a:xfrm>
            <a:off x="5330743" y="5794017"/>
            <a:ext cx="1184357" cy="369332"/>
          </a:xfrm>
          <a:prstGeom prst="rect">
            <a:avLst/>
          </a:prstGeom>
          <a:solidFill>
            <a:schemeClr val="bg1"/>
          </a:solidFill>
        </p:spPr>
        <p:txBody>
          <a:bodyPr wrap="square" rtlCol="0">
            <a:spAutoFit/>
          </a:bodyPr>
          <a:lstStyle/>
          <a:p>
            <a:pPr algn="ctr"/>
            <a:r>
              <a:rPr lang="en-US" dirty="0"/>
              <a:t>BUS YARD</a:t>
            </a:r>
          </a:p>
        </p:txBody>
      </p:sp>
      <p:cxnSp>
        <p:nvCxnSpPr>
          <p:cNvPr id="78" name="Straight Arrow Connector 77">
            <a:extLst>
              <a:ext uri="{FF2B5EF4-FFF2-40B4-BE49-F238E27FC236}">
                <a16:creationId xmlns:a16="http://schemas.microsoft.com/office/drawing/2014/main" id="{249AD944-E3A4-49FC-B345-A7BB663E06E2}"/>
              </a:ext>
            </a:extLst>
          </p:cNvPr>
          <p:cNvCxnSpPr>
            <a:cxnSpLocks/>
          </p:cNvCxnSpPr>
          <p:nvPr/>
        </p:nvCxnSpPr>
        <p:spPr>
          <a:xfrm flipV="1">
            <a:off x="5921192" y="4363278"/>
            <a:ext cx="1537769" cy="14662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BEB1371-4194-404E-B291-84A3E67C936F}"/>
              </a:ext>
            </a:extLst>
          </p:cNvPr>
          <p:cNvSpPr txBox="1"/>
          <p:nvPr/>
        </p:nvSpPr>
        <p:spPr>
          <a:xfrm>
            <a:off x="10691956" y="5513794"/>
            <a:ext cx="1184357" cy="646331"/>
          </a:xfrm>
          <a:prstGeom prst="rect">
            <a:avLst/>
          </a:prstGeom>
          <a:solidFill>
            <a:schemeClr val="bg1"/>
          </a:solidFill>
        </p:spPr>
        <p:txBody>
          <a:bodyPr wrap="square" rtlCol="0">
            <a:spAutoFit/>
          </a:bodyPr>
          <a:lstStyle/>
          <a:p>
            <a:pPr algn="ctr"/>
            <a:r>
              <a:rPr lang="en-US" dirty="0"/>
              <a:t>CENTRAL KITCHEN</a:t>
            </a:r>
          </a:p>
        </p:txBody>
      </p:sp>
      <p:cxnSp>
        <p:nvCxnSpPr>
          <p:cNvPr id="82" name="Straight Arrow Connector 81">
            <a:extLst>
              <a:ext uri="{FF2B5EF4-FFF2-40B4-BE49-F238E27FC236}">
                <a16:creationId xmlns:a16="http://schemas.microsoft.com/office/drawing/2014/main" id="{26878198-712B-42D0-BD0F-FB597280047A}"/>
              </a:ext>
            </a:extLst>
          </p:cNvPr>
          <p:cNvCxnSpPr>
            <a:cxnSpLocks/>
            <a:stCxn id="81" idx="0"/>
          </p:cNvCxnSpPr>
          <p:nvPr/>
        </p:nvCxnSpPr>
        <p:spPr>
          <a:xfrm flipH="1" flipV="1">
            <a:off x="9836853" y="4355188"/>
            <a:ext cx="1447282" cy="11586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F926885-13BC-4249-897A-0B2C366D4148}"/>
              </a:ext>
            </a:extLst>
          </p:cNvPr>
          <p:cNvCxnSpPr>
            <a:cxnSpLocks/>
            <a:stCxn id="87" idx="2"/>
          </p:cNvCxnSpPr>
          <p:nvPr/>
        </p:nvCxnSpPr>
        <p:spPr>
          <a:xfrm flipH="1">
            <a:off x="10441689" y="1866325"/>
            <a:ext cx="819663" cy="170711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D083DC7-721C-4195-81AF-342FF3F50B49}"/>
              </a:ext>
            </a:extLst>
          </p:cNvPr>
          <p:cNvSpPr txBox="1"/>
          <p:nvPr/>
        </p:nvSpPr>
        <p:spPr>
          <a:xfrm>
            <a:off x="10669173" y="1219994"/>
            <a:ext cx="1184357" cy="646331"/>
          </a:xfrm>
          <a:prstGeom prst="rect">
            <a:avLst/>
          </a:prstGeom>
          <a:solidFill>
            <a:schemeClr val="bg1"/>
          </a:solidFill>
        </p:spPr>
        <p:txBody>
          <a:bodyPr wrap="square" rtlCol="0">
            <a:spAutoFit/>
          </a:bodyPr>
          <a:lstStyle/>
          <a:p>
            <a:pPr algn="ctr"/>
            <a:r>
              <a:rPr lang="en-US" dirty="0"/>
              <a:t>OLD MAIN BLDG*</a:t>
            </a:r>
          </a:p>
        </p:txBody>
      </p:sp>
      <p:sp>
        <p:nvSpPr>
          <p:cNvPr id="92" name="TextBox 91">
            <a:extLst>
              <a:ext uri="{FF2B5EF4-FFF2-40B4-BE49-F238E27FC236}">
                <a16:creationId xmlns:a16="http://schemas.microsoft.com/office/drawing/2014/main" id="{D5B0A229-0BFA-468A-AA86-4C5F2EF0A229}"/>
              </a:ext>
            </a:extLst>
          </p:cNvPr>
          <p:cNvSpPr txBox="1"/>
          <p:nvPr/>
        </p:nvSpPr>
        <p:spPr>
          <a:xfrm>
            <a:off x="9097816" y="6003776"/>
            <a:ext cx="670574" cy="369332"/>
          </a:xfrm>
          <a:prstGeom prst="rect">
            <a:avLst/>
          </a:prstGeom>
          <a:solidFill>
            <a:schemeClr val="bg1"/>
          </a:solidFill>
        </p:spPr>
        <p:txBody>
          <a:bodyPr wrap="square" rtlCol="0">
            <a:spAutoFit/>
          </a:bodyPr>
          <a:lstStyle/>
          <a:p>
            <a:pPr algn="ctr"/>
            <a:r>
              <a:rPr lang="en-US" dirty="0"/>
              <a:t>PAC</a:t>
            </a:r>
          </a:p>
        </p:txBody>
      </p:sp>
      <p:cxnSp>
        <p:nvCxnSpPr>
          <p:cNvPr id="93" name="Straight Arrow Connector 92">
            <a:extLst>
              <a:ext uri="{FF2B5EF4-FFF2-40B4-BE49-F238E27FC236}">
                <a16:creationId xmlns:a16="http://schemas.microsoft.com/office/drawing/2014/main" id="{B6943C4A-5EB7-436B-BC67-B80412494490}"/>
              </a:ext>
            </a:extLst>
          </p:cNvPr>
          <p:cNvCxnSpPr>
            <a:cxnSpLocks/>
            <a:stCxn id="92" idx="0"/>
          </p:cNvCxnSpPr>
          <p:nvPr/>
        </p:nvCxnSpPr>
        <p:spPr>
          <a:xfrm flipH="1" flipV="1">
            <a:off x="8942513" y="4637938"/>
            <a:ext cx="490590" cy="136583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91539A1-E584-4DB8-9837-241385EF4365}"/>
              </a:ext>
            </a:extLst>
          </p:cNvPr>
          <p:cNvCxnSpPr>
            <a:cxnSpLocks/>
          </p:cNvCxnSpPr>
          <p:nvPr/>
        </p:nvCxnSpPr>
        <p:spPr>
          <a:xfrm>
            <a:off x="376029" y="5463670"/>
            <a:ext cx="768622" cy="7825"/>
          </a:xfrm>
          <a:prstGeom prst="line">
            <a:avLst/>
          </a:prstGeom>
          <a:ln w="57150" cmpd="sng">
            <a:solidFill>
              <a:srgbClr val="FF0066"/>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C097D48A-C71E-4433-8CF7-A8EC94B83131}"/>
              </a:ext>
            </a:extLst>
          </p:cNvPr>
          <p:cNvSpPr txBox="1"/>
          <p:nvPr/>
        </p:nvSpPr>
        <p:spPr>
          <a:xfrm>
            <a:off x="1143012" y="5279004"/>
            <a:ext cx="1799693" cy="369332"/>
          </a:xfrm>
          <a:prstGeom prst="rect">
            <a:avLst/>
          </a:prstGeom>
          <a:noFill/>
        </p:spPr>
        <p:txBody>
          <a:bodyPr wrap="square" rtlCol="0">
            <a:spAutoFit/>
          </a:bodyPr>
          <a:lstStyle/>
          <a:p>
            <a:r>
              <a:rPr lang="en-US" dirty="0"/>
              <a:t>RAILROAD</a:t>
            </a:r>
          </a:p>
        </p:txBody>
      </p:sp>
      <p:sp>
        <p:nvSpPr>
          <p:cNvPr id="35" name="Title 1">
            <a:extLst>
              <a:ext uri="{FF2B5EF4-FFF2-40B4-BE49-F238E27FC236}">
                <a16:creationId xmlns:a16="http://schemas.microsoft.com/office/drawing/2014/main" id="{2EA6E024-F60D-42A8-9CAE-3A17372D4292}"/>
              </a:ext>
            </a:extLst>
          </p:cNvPr>
          <p:cNvSpPr txBox="1">
            <a:spLocks/>
          </p:cNvSpPr>
          <p:nvPr/>
        </p:nvSpPr>
        <p:spPr>
          <a:xfrm>
            <a:off x="236789" y="152499"/>
            <a:ext cx="11844225" cy="720776"/>
          </a:xfrm>
          <a:prstGeom prst="rect">
            <a:avLst/>
          </a:prstGeom>
          <a:solidFill>
            <a:schemeClr val="bg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COMPLEX &amp; CONSTRAINED SITE</a:t>
            </a:r>
          </a:p>
        </p:txBody>
      </p:sp>
      <p:sp>
        <p:nvSpPr>
          <p:cNvPr id="2" name="TextBox 1">
            <a:extLst>
              <a:ext uri="{FF2B5EF4-FFF2-40B4-BE49-F238E27FC236}">
                <a16:creationId xmlns:a16="http://schemas.microsoft.com/office/drawing/2014/main" id="{8E2D3B50-9CD5-4B36-9B75-6A5C204976BB}"/>
              </a:ext>
            </a:extLst>
          </p:cNvPr>
          <p:cNvSpPr txBox="1"/>
          <p:nvPr/>
        </p:nvSpPr>
        <p:spPr>
          <a:xfrm>
            <a:off x="315687" y="6020815"/>
            <a:ext cx="2842453" cy="738664"/>
          </a:xfrm>
          <a:prstGeom prst="rect">
            <a:avLst/>
          </a:prstGeom>
          <a:noFill/>
        </p:spPr>
        <p:txBody>
          <a:bodyPr wrap="square" rtlCol="0">
            <a:spAutoFit/>
          </a:bodyPr>
          <a:lstStyle/>
          <a:p>
            <a:r>
              <a:rPr lang="en-US" sz="1400" i="1" dirty="0"/>
              <a:t>*Old Main Building may be converted to City use instead of demolishing</a:t>
            </a:r>
          </a:p>
        </p:txBody>
      </p:sp>
    </p:spTree>
    <p:extLst>
      <p:ext uri="{BB962C8B-B14F-4D97-AF65-F5344CB8AC3E}">
        <p14:creationId xmlns:p14="http://schemas.microsoft.com/office/powerpoint/2010/main" val="87069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CA25013-E240-4338-8859-A5A22A7711AC}"/>
              </a:ext>
            </a:extLst>
          </p:cNvPr>
          <p:cNvGrpSpPr/>
          <p:nvPr/>
        </p:nvGrpSpPr>
        <p:grpSpPr>
          <a:xfrm>
            <a:off x="4401012" y="1475721"/>
            <a:ext cx="7304427" cy="4775492"/>
            <a:chOff x="5267874" y="2442217"/>
            <a:chExt cx="6540129" cy="3931920"/>
          </a:xfrm>
        </p:grpSpPr>
        <p:pic>
          <p:nvPicPr>
            <p:cNvPr id="3" name="Picture 2">
              <a:extLst>
                <a:ext uri="{FF2B5EF4-FFF2-40B4-BE49-F238E27FC236}">
                  <a16:creationId xmlns:a16="http://schemas.microsoft.com/office/drawing/2014/main" id="{0ECB1DD0-B234-4429-8487-52D12C531BB2}"/>
                </a:ext>
              </a:extLst>
            </p:cNvPr>
            <p:cNvPicPr>
              <a:picLocks noChangeAspect="1"/>
            </p:cNvPicPr>
            <p:nvPr/>
          </p:nvPicPr>
          <p:blipFill rotWithShape="1">
            <a:blip r:embed="rId2"/>
            <a:srcRect l="34757" t="30113" r="3649" b="13118"/>
            <a:stretch/>
          </p:blipFill>
          <p:spPr>
            <a:xfrm>
              <a:off x="5267874" y="2442217"/>
              <a:ext cx="6540129" cy="3931920"/>
            </a:xfrm>
            <a:prstGeom prst="rect">
              <a:avLst/>
            </a:prstGeom>
          </p:spPr>
        </p:pic>
        <p:sp>
          <p:nvSpPr>
            <p:cNvPr id="25" name="Freeform: Shape 24">
              <a:extLst>
                <a:ext uri="{FF2B5EF4-FFF2-40B4-BE49-F238E27FC236}">
                  <a16:creationId xmlns:a16="http://schemas.microsoft.com/office/drawing/2014/main" id="{61D1685F-D82E-4808-B8EB-1B1490F28183}"/>
                </a:ext>
              </a:extLst>
            </p:cNvPr>
            <p:cNvSpPr/>
            <p:nvPr/>
          </p:nvSpPr>
          <p:spPr>
            <a:xfrm>
              <a:off x="5270043" y="2596003"/>
              <a:ext cx="5241175" cy="3254432"/>
            </a:xfrm>
            <a:custGeom>
              <a:avLst/>
              <a:gdLst>
                <a:gd name="connsiteX0" fmla="*/ 926869 w 5241175"/>
                <a:gd name="connsiteY0" fmla="*/ 20782 h 3254432"/>
                <a:gd name="connsiteX1" fmla="*/ 5241175 w 5241175"/>
                <a:gd name="connsiteY1" fmla="*/ 70658 h 3254432"/>
                <a:gd name="connsiteX2" fmla="*/ 5212080 w 5241175"/>
                <a:gd name="connsiteY2" fmla="*/ 1483822 h 3254432"/>
                <a:gd name="connsiteX3" fmla="*/ 4480560 w 5241175"/>
                <a:gd name="connsiteY3" fmla="*/ 1463040 h 3254432"/>
                <a:gd name="connsiteX4" fmla="*/ 4551219 w 5241175"/>
                <a:gd name="connsiteY4" fmla="*/ 3250276 h 3254432"/>
                <a:gd name="connsiteX5" fmla="*/ 2822171 w 5241175"/>
                <a:gd name="connsiteY5" fmla="*/ 3254432 h 3254432"/>
                <a:gd name="connsiteX6" fmla="*/ 2797233 w 5241175"/>
                <a:gd name="connsiteY6" fmla="*/ 2813858 h 3254432"/>
                <a:gd name="connsiteX7" fmla="*/ 847899 w 5241175"/>
                <a:gd name="connsiteY7" fmla="*/ 2763982 h 3254432"/>
                <a:gd name="connsiteX8" fmla="*/ 843742 w 5241175"/>
                <a:gd name="connsiteY8" fmla="*/ 1591887 h 3254432"/>
                <a:gd name="connsiteX9" fmla="*/ 0 w 5241175"/>
                <a:gd name="connsiteY9" fmla="*/ 1612669 h 3254432"/>
                <a:gd name="connsiteX10" fmla="*/ 12469 w 5241175"/>
                <a:gd name="connsiteY10" fmla="*/ 0 h 325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1175" h="3254432">
                  <a:moveTo>
                    <a:pt x="926869" y="20782"/>
                  </a:moveTo>
                  <a:lnTo>
                    <a:pt x="5241175" y="70658"/>
                  </a:lnTo>
                  <a:lnTo>
                    <a:pt x="5212080" y="1483822"/>
                  </a:lnTo>
                  <a:lnTo>
                    <a:pt x="4480560" y="1463040"/>
                  </a:lnTo>
                  <a:lnTo>
                    <a:pt x="4551219" y="3250276"/>
                  </a:lnTo>
                  <a:lnTo>
                    <a:pt x="2822171" y="3254432"/>
                  </a:lnTo>
                  <a:lnTo>
                    <a:pt x="2797233" y="2813858"/>
                  </a:lnTo>
                  <a:lnTo>
                    <a:pt x="847899" y="2763982"/>
                  </a:lnTo>
                  <a:cubicBezTo>
                    <a:pt x="846513" y="2373284"/>
                    <a:pt x="845128" y="1982585"/>
                    <a:pt x="843742" y="1591887"/>
                  </a:cubicBezTo>
                  <a:lnTo>
                    <a:pt x="0" y="1612669"/>
                  </a:lnTo>
                  <a:cubicBezTo>
                    <a:pt x="4156" y="1075113"/>
                    <a:pt x="8313" y="537556"/>
                    <a:pt x="12469" y="0"/>
                  </a:cubicBezTo>
                </a:path>
              </a:pathLst>
            </a:custGeom>
            <a:solidFill>
              <a:srgbClr val="00B0F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4131016-096D-47C5-88B8-C36FEFFD7CDE}"/>
                </a:ext>
              </a:extLst>
            </p:cNvPr>
            <p:cNvCxnSpPr>
              <a:cxnSpLocks/>
            </p:cNvCxnSpPr>
            <p:nvPr/>
          </p:nvCxnSpPr>
          <p:spPr>
            <a:xfrm>
              <a:off x="7500130" y="4997725"/>
              <a:ext cx="1758305"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B6235CF-FC0E-49E4-9A6C-C073DC0947F2}"/>
                </a:ext>
              </a:extLst>
            </p:cNvPr>
            <p:cNvCxnSpPr>
              <a:cxnSpLocks/>
            </p:cNvCxnSpPr>
            <p:nvPr/>
          </p:nvCxnSpPr>
          <p:spPr>
            <a:xfrm>
              <a:off x="8090053" y="4974882"/>
              <a:ext cx="0" cy="901148"/>
            </a:xfrm>
            <a:prstGeom prst="straightConnector1">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5221A4-F256-4F8D-972B-426445AE6DAA}"/>
                </a:ext>
              </a:extLst>
            </p:cNvPr>
            <p:cNvCxnSpPr>
              <a:cxnSpLocks/>
            </p:cNvCxnSpPr>
            <p:nvPr/>
          </p:nvCxnSpPr>
          <p:spPr>
            <a:xfrm>
              <a:off x="9298192" y="4659794"/>
              <a:ext cx="477078" cy="0"/>
            </a:xfrm>
            <a:prstGeom prst="line">
              <a:avLst/>
            </a:prstGeom>
            <a:ln w="76200">
              <a:solidFill>
                <a:srgbClr val="EB15D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E75CD0-EE10-4027-914F-C3348E917B25}"/>
                </a:ext>
              </a:extLst>
            </p:cNvPr>
            <p:cNvCxnSpPr>
              <a:cxnSpLocks/>
            </p:cNvCxnSpPr>
            <p:nvPr/>
          </p:nvCxnSpPr>
          <p:spPr>
            <a:xfrm>
              <a:off x="9019897" y="4997725"/>
              <a:ext cx="665921"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A3E4C0-E598-4E4C-B731-5F0BF988DE6E}"/>
                </a:ext>
              </a:extLst>
            </p:cNvPr>
            <p:cNvCxnSpPr>
              <a:cxnSpLocks/>
            </p:cNvCxnSpPr>
            <p:nvPr/>
          </p:nvCxnSpPr>
          <p:spPr>
            <a:xfrm>
              <a:off x="9685818" y="4966705"/>
              <a:ext cx="0" cy="90114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8A2906-15B8-47C0-93A5-DF7D6531A0C7}"/>
                </a:ext>
              </a:extLst>
            </p:cNvPr>
            <p:cNvCxnSpPr>
              <a:cxnSpLocks/>
            </p:cNvCxnSpPr>
            <p:nvPr/>
          </p:nvCxnSpPr>
          <p:spPr>
            <a:xfrm>
              <a:off x="9802559" y="4630067"/>
              <a:ext cx="0" cy="917324"/>
            </a:xfrm>
            <a:prstGeom prst="straightConnector1">
              <a:avLst/>
            </a:prstGeom>
            <a:ln w="76200">
              <a:solidFill>
                <a:srgbClr val="EB15D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EE95BE-2F09-4E99-9053-103B7F4F7DB5}"/>
                </a:ext>
              </a:extLst>
            </p:cNvPr>
            <p:cNvCxnSpPr>
              <a:cxnSpLocks/>
            </p:cNvCxnSpPr>
            <p:nvPr/>
          </p:nvCxnSpPr>
          <p:spPr>
            <a:xfrm>
              <a:off x="7468409" y="4570181"/>
              <a:ext cx="0" cy="45759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014DD96-D41A-4AB1-8685-8197F1D20953}"/>
                </a:ext>
              </a:extLst>
            </p:cNvPr>
            <p:cNvCxnSpPr>
              <a:cxnSpLocks/>
            </p:cNvCxnSpPr>
            <p:nvPr/>
          </p:nvCxnSpPr>
          <p:spPr>
            <a:xfrm flipH="1">
              <a:off x="6844447" y="4577942"/>
              <a:ext cx="65849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E9103D1-883A-4946-B968-C6B295463865}"/>
              </a:ext>
            </a:extLst>
          </p:cNvPr>
          <p:cNvSpPr txBox="1"/>
          <p:nvPr/>
        </p:nvSpPr>
        <p:spPr>
          <a:xfrm>
            <a:off x="351141" y="1839978"/>
            <a:ext cx="4080588" cy="3693319"/>
          </a:xfrm>
          <a:prstGeom prst="rect">
            <a:avLst/>
          </a:prstGeom>
          <a:noFill/>
        </p:spPr>
        <p:txBody>
          <a:bodyPr wrap="square" rtlCol="0">
            <a:spAutoFit/>
          </a:bodyPr>
          <a:lstStyle/>
          <a:p>
            <a:r>
              <a:rPr lang="en-US" dirty="0"/>
              <a:t>BUSES</a:t>
            </a:r>
          </a:p>
          <a:p>
            <a:pPr marL="285750" indent="-285750">
              <a:buFont typeface="Arial" panose="020B0604020202020204" pitchFamily="34" charset="0"/>
              <a:buChar char="•"/>
            </a:pPr>
            <a:r>
              <a:rPr lang="en-US" dirty="0"/>
              <a:t>160 bus trips each AM &amp; PM</a:t>
            </a:r>
          </a:p>
          <a:p>
            <a:pPr marL="285750" indent="-285750">
              <a:buFont typeface="Arial" panose="020B0604020202020204" pitchFamily="34" charset="0"/>
              <a:buChar char="•"/>
            </a:pPr>
            <a:r>
              <a:rPr lang="en-US" dirty="0"/>
              <a:t>13 mid-day trips</a:t>
            </a:r>
          </a:p>
          <a:p>
            <a:pPr marL="285750" indent="-285750">
              <a:buFont typeface="Arial" panose="020B0604020202020204" pitchFamily="34" charset="0"/>
              <a:buChar char="•"/>
            </a:pPr>
            <a:r>
              <a:rPr lang="en-US" dirty="0"/>
              <a:t>Average 4+ field trips daily</a:t>
            </a:r>
          </a:p>
          <a:p>
            <a:pPr marL="285750" indent="-285750">
              <a:buFont typeface="Arial" panose="020B0604020202020204" pitchFamily="34" charset="0"/>
              <a:buChar char="•"/>
            </a:pPr>
            <a:r>
              <a:rPr lang="en-US" dirty="0"/>
              <a:t>Buses use same access as vehicles (but stagger times)</a:t>
            </a:r>
          </a:p>
          <a:p>
            <a:pPr marL="285750" indent="-285750">
              <a:buFont typeface="Arial" panose="020B0604020202020204" pitchFamily="34" charset="0"/>
              <a:buChar char="•"/>
            </a:pPr>
            <a:endParaRPr lang="en-US" dirty="0"/>
          </a:p>
          <a:p>
            <a:r>
              <a:rPr lang="en-US" dirty="0"/>
              <a:t>CENTRAL KITCHEN</a:t>
            </a:r>
          </a:p>
          <a:p>
            <a:pPr marL="285750" indent="-285750">
              <a:buFont typeface="Arial" panose="020B0604020202020204" pitchFamily="34" charset="0"/>
              <a:buChar char="•"/>
            </a:pPr>
            <a:r>
              <a:rPr lang="en-US" dirty="0"/>
              <a:t>Daily meal deliveries to all schools</a:t>
            </a:r>
          </a:p>
          <a:p>
            <a:pPr marL="285750" indent="-285750">
              <a:buFont typeface="Arial" panose="020B0604020202020204" pitchFamily="34" charset="0"/>
              <a:buChar char="•"/>
            </a:pPr>
            <a:r>
              <a:rPr lang="en-US" dirty="0"/>
              <a:t>Meal service continues through summers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39" name="Straight Arrow Connector 38">
            <a:extLst>
              <a:ext uri="{FF2B5EF4-FFF2-40B4-BE49-F238E27FC236}">
                <a16:creationId xmlns:a16="http://schemas.microsoft.com/office/drawing/2014/main" id="{8CF5F22D-9B26-43B9-BBBA-AD7DE78EF628}"/>
              </a:ext>
            </a:extLst>
          </p:cNvPr>
          <p:cNvCxnSpPr/>
          <p:nvPr/>
        </p:nvCxnSpPr>
        <p:spPr>
          <a:xfrm>
            <a:off x="1225420" y="1996751"/>
            <a:ext cx="951723"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415A43-326E-436F-8A5F-AAE08FD6CC49}"/>
              </a:ext>
            </a:extLst>
          </p:cNvPr>
          <p:cNvCxnSpPr/>
          <p:nvPr/>
        </p:nvCxnSpPr>
        <p:spPr>
          <a:xfrm>
            <a:off x="2258008" y="3968621"/>
            <a:ext cx="951723" cy="0"/>
          </a:xfrm>
          <a:prstGeom prst="straightConnector1">
            <a:avLst/>
          </a:prstGeom>
          <a:ln w="76200">
            <a:solidFill>
              <a:srgbClr val="EB15DC"/>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E102B3C-1A7E-49ED-8C9C-8A364F6C9480}"/>
              </a:ext>
            </a:extLst>
          </p:cNvPr>
          <p:cNvSpPr txBox="1">
            <a:spLocks/>
          </p:cNvSpPr>
          <p:nvPr/>
        </p:nvSpPr>
        <p:spPr>
          <a:xfrm>
            <a:off x="351141" y="371419"/>
            <a:ext cx="11368806" cy="780575"/>
          </a:xfrm>
          <a:prstGeom prst="rect">
            <a:avLst/>
          </a:prstGeom>
          <a:solidFill>
            <a:schemeClr val="bg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CENTRAL KITCHEN &amp; BUS FACILITY LOCATED ON CAMPUS</a:t>
            </a:r>
          </a:p>
        </p:txBody>
      </p:sp>
    </p:spTree>
    <p:extLst>
      <p:ext uri="{BB962C8B-B14F-4D97-AF65-F5344CB8AC3E}">
        <p14:creationId xmlns:p14="http://schemas.microsoft.com/office/powerpoint/2010/main" val="394959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39DF4F-23F5-4A20-9784-CBA82EE9387F}"/>
              </a:ext>
            </a:extLst>
          </p:cNvPr>
          <p:cNvSpPr txBox="1"/>
          <p:nvPr/>
        </p:nvSpPr>
        <p:spPr>
          <a:xfrm>
            <a:off x="741182" y="1399387"/>
            <a:ext cx="4102817" cy="5355312"/>
          </a:xfrm>
          <a:prstGeom prst="rect">
            <a:avLst/>
          </a:prstGeom>
          <a:noFill/>
        </p:spPr>
        <p:txBody>
          <a:bodyPr wrap="square" rtlCol="0">
            <a:spAutoFit/>
          </a:bodyPr>
          <a:lstStyle/>
          <a:p>
            <a:r>
              <a:rPr lang="en-US" dirty="0"/>
              <a:t>Student Parking &amp; Access</a:t>
            </a:r>
          </a:p>
          <a:p>
            <a:pPr marL="285750" indent="-285750">
              <a:buFont typeface="Arial" panose="020B0604020202020204" pitchFamily="34" charset="0"/>
              <a:buChar char="•"/>
            </a:pPr>
            <a:r>
              <a:rPr lang="en-US" dirty="0"/>
              <a:t>Students park in 2 lots</a:t>
            </a:r>
          </a:p>
          <a:p>
            <a:pPr marL="285750" indent="-285750">
              <a:buFont typeface="Arial" panose="020B0604020202020204" pitchFamily="34" charset="0"/>
              <a:buChar char="•"/>
            </a:pPr>
            <a:r>
              <a:rPr lang="en-US" dirty="0"/>
              <a:t>Limited access points</a:t>
            </a:r>
          </a:p>
          <a:p>
            <a:pPr marL="285750" indent="-285750">
              <a:buFont typeface="Arial" panose="020B0604020202020204" pitchFamily="34" charset="0"/>
              <a:buChar char="•"/>
            </a:pPr>
            <a:r>
              <a:rPr lang="en-US" dirty="0"/>
              <a:t>Not enough spaces – many students park off campus and walk</a:t>
            </a:r>
          </a:p>
          <a:p>
            <a:pPr marL="285750" indent="-285750">
              <a:buFont typeface="Arial" panose="020B0604020202020204" pitchFamily="34" charset="0"/>
              <a:buChar char="•"/>
            </a:pPr>
            <a:endParaRPr lang="en-US" dirty="0"/>
          </a:p>
          <a:p>
            <a:r>
              <a:rPr lang="en-US" dirty="0"/>
              <a:t>Parent Pick-Up/Drop-Off</a:t>
            </a:r>
          </a:p>
          <a:p>
            <a:pPr marL="285750" indent="-285750">
              <a:buFont typeface="Arial" panose="020B0604020202020204" pitchFamily="34" charset="0"/>
              <a:buChar char="•"/>
            </a:pPr>
            <a:r>
              <a:rPr lang="en-US" dirty="0"/>
              <a:t>Uses same driveway as students and buses</a:t>
            </a:r>
          </a:p>
          <a:p>
            <a:pPr marL="285750" indent="-285750">
              <a:buFont typeface="Arial" panose="020B0604020202020204" pitchFamily="34" charset="0"/>
              <a:buChar char="•"/>
            </a:pPr>
            <a:endParaRPr lang="en-US" dirty="0"/>
          </a:p>
          <a:p>
            <a:r>
              <a:rPr lang="en-US" dirty="0"/>
              <a:t>Visitor Parking</a:t>
            </a:r>
          </a:p>
          <a:p>
            <a:pPr marL="285750" indent="-285750">
              <a:buFont typeface="Arial" panose="020B0604020202020204" pitchFamily="34" charset="0"/>
              <a:buChar char="•"/>
            </a:pPr>
            <a:r>
              <a:rPr lang="en-US" dirty="0"/>
              <a:t>Shares lot with students</a:t>
            </a:r>
          </a:p>
          <a:p>
            <a:pPr marL="285750" indent="-285750">
              <a:buFont typeface="Arial" panose="020B0604020202020204" pitchFamily="34" charset="0"/>
              <a:buChar char="•"/>
            </a:pPr>
            <a:endParaRPr lang="en-US" dirty="0"/>
          </a:p>
          <a:p>
            <a:r>
              <a:rPr lang="en-US" dirty="0"/>
              <a:t>During school dismissal times, exits are right-turn only</a:t>
            </a:r>
          </a:p>
          <a:p>
            <a:endParaRPr lang="en-US" dirty="0"/>
          </a:p>
          <a:p>
            <a:r>
              <a:rPr lang="en-US" dirty="0"/>
              <a:t>Only access to athletic fields, including community use, is through campus</a:t>
            </a:r>
          </a:p>
          <a:p>
            <a:pPr marL="285750" indent="-285750">
              <a:buFont typeface="Arial" panose="020B0604020202020204" pitchFamily="34" charset="0"/>
              <a:buChar char="•"/>
            </a:pPr>
            <a:endParaRPr lang="en-US" dirty="0"/>
          </a:p>
        </p:txBody>
      </p:sp>
      <p:sp>
        <p:nvSpPr>
          <p:cNvPr id="27" name="TextBox 26">
            <a:extLst>
              <a:ext uri="{FF2B5EF4-FFF2-40B4-BE49-F238E27FC236}">
                <a16:creationId xmlns:a16="http://schemas.microsoft.com/office/drawing/2014/main" id="{F404AF28-9D74-4E67-AD89-B79FA472D382}"/>
              </a:ext>
            </a:extLst>
          </p:cNvPr>
          <p:cNvSpPr txBox="1"/>
          <p:nvPr/>
        </p:nvSpPr>
        <p:spPr>
          <a:xfrm>
            <a:off x="458544" y="1399387"/>
            <a:ext cx="288536" cy="330587"/>
          </a:xfrm>
          <a:prstGeom prst="rect">
            <a:avLst/>
          </a:prstGeom>
          <a:solidFill>
            <a:srgbClr val="FFC000"/>
          </a:solidFill>
        </p:spPr>
        <p:txBody>
          <a:bodyPr wrap="square" rtlCol="0">
            <a:spAutoFit/>
          </a:bodyPr>
          <a:lstStyle/>
          <a:p>
            <a:r>
              <a:rPr lang="en-US" b="1" dirty="0">
                <a:solidFill>
                  <a:schemeClr val="bg1"/>
                </a:solidFill>
              </a:rPr>
              <a:t>P</a:t>
            </a:r>
          </a:p>
        </p:txBody>
      </p:sp>
      <p:sp>
        <p:nvSpPr>
          <p:cNvPr id="28" name="Rectangle 27">
            <a:extLst>
              <a:ext uri="{FF2B5EF4-FFF2-40B4-BE49-F238E27FC236}">
                <a16:creationId xmlns:a16="http://schemas.microsoft.com/office/drawing/2014/main" id="{94969B91-D8CF-429E-941D-5112F72005BA}"/>
              </a:ext>
            </a:extLst>
          </p:cNvPr>
          <p:cNvSpPr/>
          <p:nvPr/>
        </p:nvSpPr>
        <p:spPr>
          <a:xfrm>
            <a:off x="441644" y="3098413"/>
            <a:ext cx="269664" cy="3305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0E4077D-E8FF-4457-B7CF-FF1C9304FD7E}"/>
              </a:ext>
            </a:extLst>
          </p:cNvPr>
          <p:cNvGrpSpPr/>
          <p:nvPr/>
        </p:nvGrpSpPr>
        <p:grpSpPr>
          <a:xfrm>
            <a:off x="4857947" y="1502243"/>
            <a:ext cx="6892409" cy="4986744"/>
            <a:chOff x="4889241" y="1725012"/>
            <a:chExt cx="6892409" cy="4986744"/>
          </a:xfrm>
        </p:grpSpPr>
        <p:pic>
          <p:nvPicPr>
            <p:cNvPr id="3" name="Picture 2">
              <a:extLst>
                <a:ext uri="{FF2B5EF4-FFF2-40B4-BE49-F238E27FC236}">
                  <a16:creationId xmlns:a16="http://schemas.microsoft.com/office/drawing/2014/main" id="{CE0CA132-974C-4835-85D3-079D9BE4FEF4}"/>
                </a:ext>
              </a:extLst>
            </p:cNvPr>
            <p:cNvPicPr>
              <a:picLocks noChangeAspect="1"/>
            </p:cNvPicPr>
            <p:nvPr/>
          </p:nvPicPr>
          <p:blipFill rotWithShape="1">
            <a:blip r:embed="rId2"/>
            <a:srcRect l="48145" t="35048" r="3650" b="13118"/>
            <a:stretch/>
          </p:blipFill>
          <p:spPr>
            <a:xfrm>
              <a:off x="4889241" y="1725012"/>
              <a:ext cx="6892409" cy="4986744"/>
            </a:xfrm>
            <a:prstGeom prst="rect">
              <a:avLst/>
            </a:prstGeom>
          </p:spPr>
        </p:pic>
        <p:sp>
          <p:nvSpPr>
            <p:cNvPr id="7" name="Freeform: Shape 6">
              <a:extLst>
                <a:ext uri="{FF2B5EF4-FFF2-40B4-BE49-F238E27FC236}">
                  <a16:creationId xmlns:a16="http://schemas.microsoft.com/office/drawing/2014/main" id="{3A4DAA08-B80D-47E9-8203-5DDFD693B62C}"/>
                </a:ext>
              </a:extLst>
            </p:cNvPr>
            <p:cNvSpPr/>
            <p:nvPr/>
          </p:nvSpPr>
          <p:spPr>
            <a:xfrm>
              <a:off x="4896455" y="1772810"/>
              <a:ext cx="5182832" cy="4146514"/>
            </a:xfrm>
            <a:custGeom>
              <a:avLst/>
              <a:gdLst>
                <a:gd name="connsiteX0" fmla="*/ 33251 w 5972695"/>
                <a:gd name="connsiteY0" fmla="*/ 16625 h 4958541"/>
                <a:gd name="connsiteX1" fmla="*/ 5968539 w 5972695"/>
                <a:gd name="connsiteY1" fmla="*/ 0 h 4958541"/>
                <a:gd name="connsiteX2" fmla="*/ 5972695 w 5972695"/>
                <a:gd name="connsiteY2" fmla="*/ 2265218 h 4958541"/>
                <a:gd name="connsiteX3" fmla="*/ 4705004 w 5972695"/>
                <a:gd name="connsiteY3" fmla="*/ 2310938 h 4958541"/>
                <a:gd name="connsiteX4" fmla="*/ 4759037 w 5972695"/>
                <a:gd name="connsiteY4" fmla="*/ 4933603 h 4958541"/>
                <a:gd name="connsiteX5" fmla="*/ 2049088 w 5972695"/>
                <a:gd name="connsiteY5" fmla="*/ 4958541 h 4958541"/>
                <a:gd name="connsiteX6" fmla="*/ 2053244 w 5972695"/>
                <a:gd name="connsiteY6" fmla="*/ 4243647 h 4958541"/>
                <a:gd name="connsiteX7" fmla="*/ 0 w 5972695"/>
                <a:gd name="connsiteY7" fmla="*/ 4314305 h 4958541"/>
                <a:gd name="connsiteX8" fmla="*/ 33251 w 5972695"/>
                <a:gd name="connsiteY8" fmla="*/ 16625 h 49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695" h="4958541">
                  <a:moveTo>
                    <a:pt x="33251" y="16625"/>
                  </a:moveTo>
                  <a:lnTo>
                    <a:pt x="5968539" y="0"/>
                  </a:lnTo>
                  <a:cubicBezTo>
                    <a:pt x="5969924" y="755073"/>
                    <a:pt x="5971310" y="1510145"/>
                    <a:pt x="5972695" y="2265218"/>
                  </a:cubicBezTo>
                  <a:lnTo>
                    <a:pt x="4705004" y="2310938"/>
                  </a:lnTo>
                  <a:lnTo>
                    <a:pt x="4759037" y="4933603"/>
                  </a:lnTo>
                  <a:lnTo>
                    <a:pt x="2049088" y="4958541"/>
                  </a:lnTo>
                  <a:cubicBezTo>
                    <a:pt x="2050473" y="4720243"/>
                    <a:pt x="2051859" y="4481945"/>
                    <a:pt x="2053244" y="4243647"/>
                  </a:cubicBezTo>
                  <a:lnTo>
                    <a:pt x="0" y="4314305"/>
                  </a:lnTo>
                  <a:lnTo>
                    <a:pt x="33251" y="16625"/>
                  </a:lnTo>
                  <a:close/>
                </a:path>
              </a:pathLst>
            </a:cu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720623-BD03-4BCB-ABBC-4F5208AD1AF4}"/>
                </a:ext>
              </a:extLst>
            </p:cNvPr>
            <p:cNvSpPr txBox="1"/>
            <p:nvPr/>
          </p:nvSpPr>
          <p:spPr>
            <a:xfrm>
              <a:off x="6043386" y="3981025"/>
              <a:ext cx="288536" cy="330587"/>
            </a:xfrm>
            <a:prstGeom prst="rect">
              <a:avLst/>
            </a:prstGeom>
            <a:solidFill>
              <a:srgbClr val="FFC000"/>
            </a:solidFill>
          </p:spPr>
          <p:txBody>
            <a:bodyPr wrap="square" rtlCol="0">
              <a:spAutoFit/>
            </a:bodyPr>
            <a:lstStyle/>
            <a:p>
              <a:r>
                <a:rPr lang="en-US" b="1" dirty="0">
                  <a:solidFill>
                    <a:schemeClr val="bg1"/>
                  </a:solidFill>
                </a:rPr>
                <a:t>P</a:t>
              </a:r>
            </a:p>
          </p:txBody>
        </p:sp>
        <p:sp>
          <p:nvSpPr>
            <p:cNvPr id="9" name="TextBox 8">
              <a:extLst>
                <a:ext uri="{FF2B5EF4-FFF2-40B4-BE49-F238E27FC236}">
                  <a16:creationId xmlns:a16="http://schemas.microsoft.com/office/drawing/2014/main" id="{6189C376-05BF-46DE-938B-18B45BCAB03F}"/>
                </a:ext>
              </a:extLst>
            </p:cNvPr>
            <p:cNvSpPr txBox="1"/>
            <p:nvPr/>
          </p:nvSpPr>
          <p:spPr>
            <a:xfrm>
              <a:off x="8275935" y="5063645"/>
              <a:ext cx="288536" cy="330587"/>
            </a:xfrm>
            <a:prstGeom prst="rect">
              <a:avLst/>
            </a:prstGeom>
            <a:solidFill>
              <a:srgbClr val="FFC000"/>
            </a:solidFill>
          </p:spPr>
          <p:txBody>
            <a:bodyPr wrap="square" rtlCol="0">
              <a:spAutoFit/>
            </a:bodyPr>
            <a:lstStyle/>
            <a:p>
              <a:r>
                <a:rPr lang="en-US" b="1" dirty="0">
                  <a:solidFill>
                    <a:schemeClr val="bg1"/>
                  </a:solidFill>
                </a:rPr>
                <a:t>P</a:t>
              </a:r>
            </a:p>
          </p:txBody>
        </p:sp>
        <p:sp>
          <p:nvSpPr>
            <p:cNvPr id="10" name="TextBox 9">
              <a:extLst>
                <a:ext uri="{FF2B5EF4-FFF2-40B4-BE49-F238E27FC236}">
                  <a16:creationId xmlns:a16="http://schemas.microsoft.com/office/drawing/2014/main" id="{8B98223C-63C9-42F1-BB72-08A3AAE56423}"/>
                </a:ext>
              </a:extLst>
            </p:cNvPr>
            <p:cNvSpPr txBox="1"/>
            <p:nvPr/>
          </p:nvSpPr>
          <p:spPr>
            <a:xfrm>
              <a:off x="7994613" y="4617727"/>
              <a:ext cx="1543669" cy="330587"/>
            </a:xfrm>
            <a:prstGeom prst="rect">
              <a:avLst/>
            </a:prstGeom>
            <a:noFill/>
          </p:spPr>
          <p:txBody>
            <a:bodyPr wrap="square" rtlCol="0">
              <a:spAutoFit/>
            </a:bodyPr>
            <a:lstStyle/>
            <a:p>
              <a:r>
                <a:rPr lang="en-US" dirty="0">
                  <a:solidFill>
                    <a:schemeClr val="bg1"/>
                  </a:solidFill>
                </a:rPr>
                <a:t>VISITOR</a:t>
              </a:r>
            </a:p>
          </p:txBody>
        </p:sp>
        <p:cxnSp>
          <p:nvCxnSpPr>
            <p:cNvPr id="11" name="Straight Arrow Connector 10">
              <a:extLst>
                <a:ext uri="{FF2B5EF4-FFF2-40B4-BE49-F238E27FC236}">
                  <a16:creationId xmlns:a16="http://schemas.microsoft.com/office/drawing/2014/main" id="{C8210C13-DBE3-4075-B1AF-F43DD77845C2}"/>
                </a:ext>
              </a:extLst>
            </p:cNvPr>
            <p:cNvCxnSpPr>
              <a:cxnSpLocks/>
            </p:cNvCxnSpPr>
            <p:nvPr/>
          </p:nvCxnSpPr>
          <p:spPr>
            <a:xfrm>
              <a:off x="7871984" y="4862747"/>
              <a:ext cx="34192" cy="1086928"/>
            </a:xfrm>
            <a:prstGeom prst="straightConnector1">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463373-0F25-4EFE-9DCD-6DFBF2293E0D}"/>
                </a:ext>
              </a:extLst>
            </p:cNvPr>
            <p:cNvCxnSpPr>
              <a:cxnSpLocks/>
            </p:cNvCxnSpPr>
            <p:nvPr/>
          </p:nvCxnSpPr>
          <p:spPr>
            <a:xfrm>
              <a:off x="6761120" y="4862747"/>
              <a:ext cx="34192" cy="1086928"/>
            </a:xfrm>
            <a:prstGeom prst="straightConnector1">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0CE6F2-F643-4FE4-BA9E-7B4FE99AD1DE}"/>
                </a:ext>
              </a:extLst>
            </p:cNvPr>
            <p:cNvCxnSpPr>
              <a:cxnSpLocks/>
            </p:cNvCxnSpPr>
            <p:nvPr/>
          </p:nvCxnSpPr>
          <p:spPr>
            <a:xfrm>
              <a:off x="6169621" y="4387767"/>
              <a:ext cx="506670" cy="560547"/>
            </a:xfrm>
            <a:prstGeom prst="straightConnector1">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Arrow: U-Turn 22">
              <a:extLst>
                <a:ext uri="{FF2B5EF4-FFF2-40B4-BE49-F238E27FC236}">
                  <a16:creationId xmlns:a16="http://schemas.microsoft.com/office/drawing/2014/main" id="{17ED887D-A475-4B96-9247-1B8AFCFA2686}"/>
                </a:ext>
              </a:extLst>
            </p:cNvPr>
            <p:cNvSpPr/>
            <p:nvPr/>
          </p:nvSpPr>
          <p:spPr>
            <a:xfrm flipH="1">
              <a:off x="5633485" y="3371125"/>
              <a:ext cx="1108337" cy="1315604"/>
            </a:xfrm>
            <a:prstGeom prst="uturnArrow">
              <a:avLst>
                <a:gd name="adj1" fmla="val 12915"/>
                <a:gd name="adj2" fmla="val 15440"/>
                <a:gd name="adj3" fmla="val 29580"/>
                <a:gd name="adj4" fmla="val 43750"/>
                <a:gd name="adj5" fmla="val 957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CEE3AA9A-B5F9-4129-8E0C-71AA45D2B3C0}"/>
                </a:ext>
              </a:extLst>
            </p:cNvPr>
            <p:cNvSpPr txBox="1"/>
            <p:nvPr/>
          </p:nvSpPr>
          <p:spPr>
            <a:xfrm>
              <a:off x="6500953" y="5789301"/>
              <a:ext cx="256560" cy="461665"/>
            </a:xfrm>
            <a:prstGeom prst="rect">
              <a:avLst/>
            </a:prstGeom>
            <a:noFill/>
          </p:spPr>
          <p:txBody>
            <a:bodyPr wrap="square" rtlCol="0">
              <a:spAutoFit/>
            </a:bodyPr>
            <a:lstStyle/>
            <a:p>
              <a:r>
                <a:rPr lang="en-US" sz="2400" b="1" dirty="0">
                  <a:solidFill>
                    <a:srgbClr val="FFC000"/>
                  </a:solidFill>
                </a:rPr>
                <a:t>*</a:t>
              </a:r>
            </a:p>
          </p:txBody>
        </p:sp>
        <p:sp>
          <p:nvSpPr>
            <p:cNvPr id="31" name="TextBox 30">
              <a:extLst>
                <a:ext uri="{FF2B5EF4-FFF2-40B4-BE49-F238E27FC236}">
                  <a16:creationId xmlns:a16="http://schemas.microsoft.com/office/drawing/2014/main" id="{BA7C7A0D-7657-4AC5-90D5-C83B8117D6C0}"/>
                </a:ext>
              </a:extLst>
            </p:cNvPr>
            <p:cNvSpPr txBox="1"/>
            <p:nvPr/>
          </p:nvSpPr>
          <p:spPr>
            <a:xfrm>
              <a:off x="7587508" y="5789300"/>
              <a:ext cx="256560" cy="461665"/>
            </a:xfrm>
            <a:prstGeom prst="rect">
              <a:avLst/>
            </a:prstGeom>
            <a:noFill/>
          </p:spPr>
          <p:txBody>
            <a:bodyPr wrap="square" rtlCol="0">
              <a:spAutoFit/>
            </a:bodyPr>
            <a:lstStyle/>
            <a:p>
              <a:r>
                <a:rPr lang="en-US" sz="2400" b="1" dirty="0">
                  <a:solidFill>
                    <a:srgbClr val="FFC000"/>
                  </a:solidFill>
                </a:rPr>
                <a:t>*</a:t>
              </a:r>
            </a:p>
          </p:txBody>
        </p:sp>
      </p:grpSp>
      <p:sp>
        <p:nvSpPr>
          <p:cNvPr id="32" name="TextBox 31">
            <a:extLst>
              <a:ext uri="{FF2B5EF4-FFF2-40B4-BE49-F238E27FC236}">
                <a16:creationId xmlns:a16="http://schemas.microsoft.com/office/drawing/2014/main" id="{ABBE7794-ECAC-4060-841C-CAC1074BA7E5}"/>
              </a:ext>
            </a:extLst>
          </p:cNvPr>
          <p:cNvSpPr txBox="1"/>
          <p:nvPr/>
        </p:nvSpPr>
        <p:spPr>
          <a:xfrm>
            <a:off x="382961" y="4920200"/>
            <a:ext cx="256560" cy="646331"/>
          </a:xfrm>
          <a:prstGeom prst="rect">
            <a:avLst/>
          </a:prstGeom>
          <a:noFill/>
        </p:spPr>
        <p:txBody>
          <a:bodyPr wrap="square" rtlCol="0">
            <a:spAutoFit/>
          </a:bodyPr>
          <a:lstStyle/>
          <a:p>
            <a:r>
              <a:rPr lang="en-US" sz="3600" b="1" dirty="0">
                <a:solidFill>
                  <a:srgbClr val="FFC000"/>
                </a:solidFill>
              </a:rPr>
              <a:t>*</a:t>
            </a:r>
          </a:p>
        </p:txBody>
      </p:sp>
      <p:sp>
        <p:nvSpPr>
          <p:cNvPr id="4" name="TextBox 3">
            <a:extLst>
              <a:ext uri="{FF2B5EF4-FFF2-40B4-BE49-F238E27FC236}">
                <a16:creationId xmlns:a16="http://schemas.microsoft.com/office/drawing/2014/main" id="{BEE1C7FD-EE85-4C95-B41C-146B2C89F2E1}"/>
              </a:ext>
            </a:extLst>
          </p:cNvPr>
          <p:cNvSpPr txBox="1"/>
          <p:nvPr/>
        </p:nvSpPr>
        <p:spPr>
          <a:xfrm>
            <a:off x="4894557" y="2198048"/>
            <a:ext cx="1108338" cy="923330"/>
          </a:xfrm>
          <a:prstGeom prst="rect">
            <a:avLst/>
          </a:prstGeom>
          <a:noFill/>
        </p:spPr>
        <p:txBody>
          <a:bodyPr wrap="square" rtlCol="0">
            <a:spAutoFit/>
          </a:bodyPr>
          <a:lstStyle/>
          <a:p>
            <a:r>
              <a:rPr lang="en-US" dirty="0">
                <a:solidFill>
                  <a:schemeClr val="bg1"/>
                </a:solidFill>
              </a:rPr>
              <a:t>Path to</a:t>
            </a:r>
            <a:br>
              <a:rPr lang="en-US" dirty="0">
                <a:solidFill>
                  <a:schemeClr val="bg1"/>
                </a:solidFill>
              </a:rPr>
            </a:br>
            <a:r>
              <a:rPr lang="en-US" dirty="0">
                <a:solidFill>
                  <a:schemeClr val="bg1"/>
                </a:solidFill>
              </a:rPr>
              <a:t>Athletic </a:t>
            </a:r>
            <a:br>
              <a:rPr lang="en-US" dirty="0">
                <a:solidFill>
                  <a:schemeClr val="bg1"/>
                </a:solidFill>
              </a:rPr>
            </a:br>
            <a:r>
              <a:rPr lang="en-US" dirty="0">
                <a:solidFill>
                  <a:schemeClr val="bg1"/>
                </a:solidFill>
              </a:rPr>
              <a:t>Fields</a:t>
            </a:r>
          </a:p>
        </p:txBody>
      </p:sp>
      <p:cxnSp>
        <p:nvCxnSpPr>
          <p:cNvPr id="6" name="Straight Arrow Connector 5">
            <a:extLst>
              <a:ext uri="{FF2B5EF4-FFF2-40B4-BE49-F238E27FC236}">
                <a16:creationId xmlns:a16="http://schemas.microsoft.com/office/drawing/2014/main" id="{C2A18370-90B7-4C22-BA4A-EB47EF73D03A}"/>
              </a:ext>
            </a:extLst>
          </p:cNvPr>
          <p:cNvCxnSpPr>
            <a:cxnSpLocks/>
          </p:cNvCxnSpPr>
          <p:nvPr/>
        </p:nvCxnSpPr>
        <p:spPr>
          <a:xfrm flipH="1" flipV="1">
            <a:off x="4945660" y="3168278"/>
            <a:ext cx="503067" cy="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2F2CE066-DCA1-4405-A1A7-117A5E556E99}"/>
              </a:ext>
            </a:extLst>
          </p:cNvPr>
          <p:cNvSpPr txBox="1">
            <a:spLocks/>
          </p:cNvSpPr>
          <p:nvPr/>
        </p:nvSpPr>
        <p:spPr>
          <a:xfrm>
            <a:off x="351141" y="371419"/>
            <a:ext cx="11368806" cy="780575"/>
          </a:xfrm>
          <a:prstGeom prst="rect">
            <a:avLst/>
          </a:prstGeom>
          <a:solidFill>
            <a:schemeClr val="bg1">
              <a:lumMod val="5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LIMITED ACCESS &amp; PARKING</a:t>
            </a:r>
          </a:p>
        </p:txBody>
      </p:sp>
    </p:spTree>
    <p:extLst>
      <p:ext uri="{BB962C8B-B14F-4D97-AF65-F5344CB8AC3E}">
        <p14:creationId xmlns:p14="http://schemas.microsoft.com/office/powerpoint/2010/main" val="286332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9964</TotalTime>
  <Words>1405</Words>
  <Application>Microsoft Office PowerPoint</Application>
  <PresentationFormat>Widescreen</PresentationFormat>
  <Paragraphs>238</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FERNDALE HIGH SCHOOL REPLACEMENT PROJECT</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QUALIFYING CRITERIA  (RCW 39.10.340)</vt:lpstr>
      <vt:lpstr>MANAGEMENT PLAN</vt:lpstr>
      <vt:lpstr>MANAGEMENT PLAN - Continuity of Experience</vt:lpstr>
      <vt:lpstr>PROJECT BUDGET</vt:lpstr>
      <vt:lpstr>PowerPoint Presentation</vt:lpstr>
      <vt:lpstr>QUESTION FROM PRC – FINANCIAL CONTROLS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FERNDALE HIGH SCHOOL REPLACEMENT PROJECT</dc:title>
  <dc:creator>Heidi Hansen</dc:creator>
  <cp:lastModifiedBy>Heidi Hansen</cp:lastModifiedBy>
  <cp:revision>50</cp:revision>
  <dcterms:created xsi:type="dcterms:W3CDTF">2019-06-19T18:22:53Z</dcterms:created>
  <dcterms:modified xsi:type="dcterms:W3CDTF">2019-07-24T23:16:47Z</dcterms:modified>
</cp:coreProperties>
</file>