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362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97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r>
              <a:rPr lang="en-US" smtClean="0"/>
              <a:t>PRC New Member Orientation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344" y="1"/>
            <a:ext cx="3037840" cy="46697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r>
              <a:rPr lang="en-US" smtClean="0"/>
              <a:t>7/26/2018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430"/>
            <a:ext cx="3037840" cy="46697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344" y="8829430"/>
            <a:ext cx="3037840" cy="46697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62F70C7-9318-41C7-80EE-A46925C11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091760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7836389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93177" tIns="46589" rIns="93177" bIns="46589"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93177" tIns="46589" rIns="93177" bIns="46589"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93177" tIns="46589" rIns="93177" bIns="46589"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93177" tIns="46589" rIns="93177" bIns="46589"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93177" tIns="46589" rIns="93177" bIns="46589"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93177" tIns="46589" rIns="93177" bIns="46589"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93177" tIns="46589" rIns="93177" bIns="46589"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93177" tIns="46589" rIns="93177" bIns="46589"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93177" tIns="46589" rIns="93177" bIns="46589"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6F2F8-FF69-41F3-86CC-F6D14836C8C6}" type="datetime1">
              <a:rPr lang="en-US" smtClean="0"/>
              <a:t>7/25/2018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600" b="0" i="0">
                <a:solidFill>
                  <a:srgbClr val="3D3C2C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 u="heavy">
                <a:solidFill>
                  <a:srgbClr val="E682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4836D-6893-4787-A33D-F28A11C7BD52}" type="datetime1">
              <a:rPr lang="en-US" smtClean="0"/>
              <a:t>7/25/2018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600" b="0" i="0">
                <a:solidFill>
                  <a:srgbClr val="3D3C2C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6CFCA-6C15-47C1-8214-63102CC2394F}" type="datetime1">
              <a:rPr lang="en-US" smtClean="0"/>
              <a:t>7/25/2018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600" b="0" i="0">
                <a:solidFill>
                  <a:srgbClr val="3D3C2C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6DC41-1A0A-468C-A4A0-5D7C86956345}" type="datetime1">
              <a:rPr lang="en-US" smtClean="0"/>
              <a:t>7/25/2018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69B5B-07F8-43B8-BAD1-95F9EC366A14}" type="datetime1">
              <a:rPr lang="en-US" smtClean="0"/>
              <a:t>7/25/2018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458200" y="0"/>
            <a:ext cx="685800" cy="5486400"/>
          </a:xfrm>
          <a:custGeom>
            <a:avLst/>
            <a:gdLst/>
            <a:ahLst/>
            <a:cxnLst/>
            <a:rect l="l" t="t" r="r" b="b"/>
            <a:pathLst>
              <a:path w="685800" h="5486400">
                <a:moveTo>
                  <a:pt x="0" y="5486400"/>
                </a:moveTo>
                <a:lnTo>
                  <a:pt x="685800" y="5486400"/>
                </a:lnTo>
                <a:lnTo>
                  <a:pt x="685800" y="0"/>
                </a:lnTo>
                <a:lnTo>
                  <a:pt x="0" y="0"/>
                </a:lnTo>
                <a:lnTo>
                  <a:pt x="0" y="5486400"/>
                </a:lnTo>
                <a:close/>
              </a:path>
            </a:pathLst>
          </a:custGeom>
          <a:solidFill>
            <a:srgbClr val="3D3C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84582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0" y="685800"/>
                </a:moveTo>
                <a:lnTo>
                  <a:pt x="685800" y="685800"/>
                </a:lnTo>
                <a:lnTo>
                  <a:pt x="685800" y="0"/>
                </a:lnTo>
                <a:lnTo>
                  <a:pt x="0" y="0"/>
                </a:lnTo>
                <a:lnTo>
                  <a:pt x="0" y="685800"/>
                </a:lnTo>
                <a:close/>
              </a:path>
            </a:pathLst>
          </a:custGeom>
          <a:solidFill>
            <a:srgbClr val="3D3C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8458200" y="54864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0" y="685800"/>
                </a:moveTo>
                <a:lnTo>
                  <a:pt x="685800" y="685800"/>
                </a:lnTo>
                <a:lnTo>
                  <a:pt x="685800" y="0"/>
                </a:lnTo>
                <a:lnTo>
                  <a:pt x="0" y="0"/>
                </a:lnTo>
                <a:lnTo>
                  <a:pt x="0" y="685800"/>
                </a:lnTo>
                <a:close/>
              </a:path>
            </a:pathLst>
          </a:custGeom>
          <a:solidFill>
            <a:srgbClr val="03B0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611410"/>
            <a:ext cx="8072119" cy="533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600" b="0" i="0">
                <a:solidFill>
                  <a:srgbClr val="3D3C2C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0240" y="1626927"/>
            <a:ext cx="7843519" cy="4084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 u="heavy">
                <a:solidFill>
                  <a:srgbClr val="E682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78524-331D-4813-8AA2-DE3D215DAA68}" type="datetime1">
              <a:rPr lang="en-US" smtClean="0"/>
              <a:t>7/25/2018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s.wa.gov/about/Committees/CPARB/PRC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5470"/>
              </a:lnSpc>
            </a:pPr>
            <a:r>
              <a:rPr spc="-125" dirty="0"/>
              <a:t>P</a:t>
            </a:r>
            <a:r>
              <a:rPr spc="-195" dirty="0"/>
              <a:t>r</a:t>
            </a:r>
            <a:r>
              <a:rPr spc="-125" dirty="0"/>
              <a:t>o</a:t>
            </a:r>
            <a:r>
              <a:rPr spc="-100" dirty="0"/>
              <a:t>j</a:t>
            </a:r>
            <a:r>
              <a:rPr spc="-125" dirty="0"/>
              <a:t>ec</a:t>
            </a:r>
            <a:r>
              <a:rPr dirty="0"/>
              <a:t>t</a:t>
            </a:r>
            <a:r>
              <a:rPr spc="-220" dirty="0"/>
              <a:t> </a:t>
            </a:r>
            <a:r>
              <a:rPr spc="-210" dirty="0"/>
              <a:t>R</a:t>
            </a:r>
            <a:r>
              <a:rPr spc="-170" dirty="0"/>
              <a:t>e</a:t>
            </a:r>
            <a:r>
              <a:rPr spc="-125" dirty="0"/>
              <a:t>v</a:t>
            </a:r>
            <a:r>
              <a:rPr spc="-120" dirty="0"/>
              <a:t>i</a:t>
            </a:r>
            <a:r>
              <a:rPr spc="-125" dirty="0"/>
              <a:t>e</a:t>
            </a:r>
            <a:r>
              <a:rPr dirty="0"/>
              <a:t>w</a:t>
            </a:r>
            <a:r>
              <a:rPr spc="-200" dirty="0"/>
              <a:t> </a:t>
            </a:r>
            <a:r>
              <a:rPr spc="-135" dirty="0"/>
              <a:t>C</a:t>
            </a:r>
            <a:r>
              <a:rPr spc="-125" dirty="0"/>
              <a:t>o</a:t>
            </a:r>
            <a:r>
              <a:rPr spc="-135" dirty="0"/>
              <a:t>mm</a:t>
            </a:r>
            <a:r>
              <a:rPr spc="-120" dirty="0"/>
              <a:t>i</a:t>
            </a:r>
            <a:r>
              <a:rPr spc="-95" dirty="0"/>
              <a:t>t</a:t>
            </a:r>
            <a:r>
              <a:rPr spc="-130" dirty="0"/>
              <a:t>t</a:t>
            </a:r>
            <a:r>
              <a:rPr spc="-125" dirty="0"/>
              <a:t>e</a:t>
            </a:r>
            <a:r>
              <a:rPr spc="-25" dirty="0"/>
              <a:t>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626927"/>
            <a:ext cx="6882765" cy="44935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solidFill>
                  <a:srgbClr val="03B0C3"/>
                </a:solidFill>
                <a:latin typeface="Wingdings"/>
                <a:cs typeface="Wingdings"/>
              </a:rPr>
              <a:t></a:t>
            </a:r>
            <a:r>
              <a:rPr sz="2800" spc="-20" dirty="0">
                <a:latin typeface="Calibri"/>
                <a:cs typeface="Calibri"/>
              </a:rPr>
              <a:t>E</a:t>
            </a:r>
            <a:r>
              <a:rPr sz="2800" spc="-55" dirty="0">
                <a:latin typeface="Calibri"/>
                <a:cs typeface="Calibri"/>
              </a:rPr>
              <a:t>st</a:t>
            </a:r>
            <a:r>
              <a:rPr sz="2800" dirty="0">
                <a:latin typeface="Calibri"/>
                <a:cs typeface="Calibri"/>
              </a:rPr>
              <a:t>ab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he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C</a:t>
            </a:r>
            <a:r>
              <a:rPr sz="2800" spc="-225" dirty="0">
                <a:latin typeface="Calibri"/>
                <a:cs typeface="Calibri"/>
              </a:rPr>
              <a:t>P</a:t>
            </a:r>
            <a:r>
              <a:rPr sz="2800" spc="-20" dirty="0">
                <a:latin typeface="Calibri"/>
                <a:cs typeface="Calibri"/>
              </a:rPr>
              <a:t>ARB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pe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40" dirty="0">
                <a:latin typeface="Calibri"/>
                <a:cs typeface="Calibri"/>
              </a:rPr>
              <a:t>R</a:t>
            </a:r>
            <a:r>
              <a:rPr sz="2800" spc="-20" dirty="0">
                <a:latin typeface="Calibri"/>
                <a:cs typeface="Calibri"/>
              </a:rPr>
              <a:t>C</a:t>
            </a:r>
            <a:r>
              <a:rPr sz="2800" spc="-25" dirty="0">
                <a:latin typeface="Calibri"/>
                <a:cs typeface="Calibri"/>
              </a:rPr>
              <a:t>W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39.10.2</a:t>
            </a:r>
            <a:r>
              <a:rPr sz="2800" spc="-10" dirty="0">
                <a:latin typeface="Calibri"/>
                <a:cs typeface="Calibri"/>
              </a:rPr>
              <a:t>4</a:t>
            </a:r>
            <a:r>
              <a:rPr sz="2800" spc="-15" dirty="0">
                <a:latin typeface="Calibri"/>
                <a:cs typeface="Calibri"/>
              </a:rPr>
              <a:t>0</a:t>
            </a:r>
            <a:endParaRPr sz="2800" dirty="0">
              <a:latin typeface="Calibri"/>
              <a:cs typeface="Calibri"/>
            </a:endParaRPr>
          </a:p>
          <a:p>
            <a:pPr marL="538480" marR="5080" indent="-229235">
              <a:lnSpc>
                <a:spcPct val="100000"/>
              </a:lnSpc>
              <a:spcBef>
                <a:spcPts val="605"/>
              </a:spcBef>
            </a:pPr>
            <a:r>
              <a:rPr sz="2400" dirty="0">
                <a:solidFill>
                  <a:srgbClr val="70685A"/>
                </a:solidFill>
                <a:latin typeface="Wingdings"/>
                <a:cs typeface="Wingdings"/>
              </a:rPr>
              <a:t></a:t>
            </a:r>
            <a:r>
              <a:rPr sz="2400" spc="-50" dirty="0">
                <a:latin typeface="Calibri"/>
                <a:cs typeface="Calibri"/>
              </a:rPr>
              <a:t>R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30" dirty="0">
                <a:latin typeface="Calibri"/>
                <a:cs typeface="Calibri"/>
              </a:rPr>
              <a:t>v</a:t>
            </a:r>
            <a:r>
              <a:rPr sz="2400" spc="-15" dirty="0">
                <a:latin typeface="Calibri"/>
                <a:cs typeface="Calibri"/>
              </a:rPr>
              <a:t>iew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app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20" dirty="0">
                <a:latin typeface="Calibri"/>
                <a:cs typeface="Calibri"/>
              </a:rPr>
              <a:t>o</a:t>
            </a:r>
            <a:r>
              <a:rPr sz="2400" spc="-45" dirty="0">
                <a:latin typeface="Calibri"/>
                <a:cs typeface="Calibri"/>
              </a:rPr>
              <a:t>v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GC/CM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" dirty="0">
                <a:latin typeface="Calibri"/>
                <a:cs typeface="Calibri"/>
              </a:rPr>
              <a:t> Desig</a:t>
            </a:r>
            <a:r>
              <a:rPr sz="2400" spc="10" dirty="0">
                <a:latin typeface="Calibri"/>
                <a:cs typeface="Calibri"/>
              </a:rPr>
              <a:t>n</a:t>
            </a:r>
            <a:r>
              <a:rPr sz="2400" spc="-5" dirty="0">
                <a:latin typeface="Calibri"/>
                <a:cs typeface="Calibri"/>
              </a:rPr>
              <a:t>-</a:t>
            </a:r>
            <a:r>
              <a:rPr sz="2400" dirty="0">
                <a:latin typeface="Calibri"/>
                <a:cs typeface="Calibri"/>
              </a:rPr>
              <a:t>Build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(</a:t>
            </a:r>
            <a:r>
              <a:rPr sz="2400" spc="5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-</a:t>
            </a:r>
            <a:r>
              <a:rPr sz="2400" dirty="0">
                <a:latin typeface="Calibri"/>
                <a:cs typeface="Calibri"/>
              </a:rPr>
              <a:t>B)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oje</a:t>
            </a:r>
            <a:r>
              <a:rPr sz="2400" spc="5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ts</a:t>
            </a:r>
          </a:p>
          <a:p>
            <a:pPr marL="309880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solidFill>
                  <a:srgbClr val="70685A"/>
                </a:solidFill>
                <a:latin typeface="Wingdings"/>
                <a:cs typeface="Wingdings"/>
              </a:rPr>
              <a:t></a:t>
            </a:r>
            <a:r>
              <a:rPr sz="2400" spc="-20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rti</a:t>
            </a:r>
            <a:r>
              <a:rPr sz="2400" spc="10" dirty="0">
                <a:latin typeface="Calibri"/>
                <a:cs typeface="Calibri"/>
              </a:rPr>
              <a:t>f</a:t>
            </a:r>
            <a:r>
              <a:rPr sz="2400" spc="-15" dirty="0">
                <a:latin typeface="Calibri"/>
                <a:cs typeface="Calibri"/>
              </a:rPr>
              <a:t>y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publi</a:t>
            </a:r>
            <a:r>
              <a:rPr sz="2400" dirty="0">
                <a:latin typeface="Calibri"/>
                <a:cs typeface="Calibri"/>
              </a:rPr>
              <a:t>c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bodie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4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 u</a:t>
            </a:r>
            <a:r>
              <a:rPr sz="2400" spc="-10" dirty="0">
                <a:latin typeface="Calibri"/>
                <a:cs typeface="Calibri"/>
              </a:rPr>
              <a:t>s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 GC/C</a:t>
            </a:r>
            <a:r>
              <a:rPr sz="2400" spc="-25" dirty="0">
                <a:latin typeface="Calibri"/>
                <a:cs typeface="Calibri"/>
              </a:rPr>
              <a:t>M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40" dirty="0">
                <a:latin typeface="Calibri"/>
                <a:cs typeface="Calibri"/>
              </a:rPr>
              <a:t>/</a:t>
            </a:r>
            <a:r>
              <a:rPr sz="2400" spc="-20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5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-</a:t>
            </a:r>
            <a:r>
              <a:rPr sz="2400" spc="-15" dirty="0">
                <a:latin typeface="Calibri"/>
                <a:cs typeface="Calibri"/>
              </a:rPr>
              <a:t>B</a:t>
            </a:r>
            <a:endParaRPr sz="24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sz="2800" spc="-25" dirty="0">
                <a:solidFill>
                  <a:srgbClr val="03B0C3"/>
                </a:solidFill>
                <a:latin typeface="Wingdings"/>
                <a:cs typeface="Wingdings"/>
              </a:rPr>
              <a:t></a:t>
            </a:r>
            <a:r>
              <a:rPr sz="2800" spc="-15" dirty="0">
                <a:latin typeface="Calibri"/>
                <a:cs typeface="Calibri"/>
              </a:rPr>
              <a:t>P</a:t>
            </a:r>
            <a:r>
              <a:rPr sz="2800" spc="-4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membe</a:t>
            </a:r>
            <a:r>
              <a:rPr sz="2800" spc="-70" dirty="0">
                <a:latin typeface="Calibri"/>
                <a:cs typeface="Calibri"/>
              </a:rPr>
              <a:t>r</a:t>
            </a:r>
            <a:r>
              <a:rPr sz="2800" spc="-20" dirty="0">
                <a:latin typeface="Calibri"/>
                <a:cs typeface="Calibri"/>
              </a:rPr>
              <a:t>sh</a:t>
            </a:r>
            <a:r>
              <a:rPr sz="2800" spc="-2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p</a:t>
            </a:r>
            <a:endParaRPr sz="2800" dirty="0">
              <a:latin typeface="Calibri"/>
              <a:cs typeface="Calibri"/>
            </a:endParaRPr>
          </a:p>
          <a:p>
            <a:pPr marL="309880">
              <a:lnSpc>
                <a:spcPct val="100000"/>
              </a:lnSpc>
              <a:spcBef>
                <a:spcPts val="600"/>
              </a:spcBef>
            </a:pPr>
            <a:r>
              <a:rPr sz="2400" dirty="0">
                <a:solidFill>
                  <a:srgbClr val="70685A"/>
                </a:solidFill>
                <a:latin typeface="Wingdings"/>
                <a:cs typeface="Wingdings"/>
              </a:rPr>
              <a:t></a:t>
            </a:r>
            <a:r>
              <a:rPr sz="2400" spc="-50" dirty="0">
                <a:latin typeface="Calibri"/>
                <a:cs typeface="Calibri"/>
              </a:rPr>
              <a:t>K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20" dirty="0">
                <a:latin typeface="Calibri"/>
                <a:cs typeface="Calibri"/>
              </a:rPr>
              <a:t>o</a:t>
            </a:r>
            <a:r>
              <a:rPr sz="2400" spc="-15" dirty="0">
                <a:latin typeface="Calibri"/>
                <a:cs typeface="Calibri"/>
              </a:rPr>
              <a:t>wled</a:t>
            </a:r>
            <a:r>
              <a:rPr sz="2400" spc="-40" dirty="0">
                <a:latin typeface="Calibri"/>
                <a:cs typeface="Calibri"/>
              </a:rPr>
              <a:t>g</a:t>
            </a:r>
            <a:r>
              <a:rPr sz="2400" spc="-15" dirty="0">
                <a:latin typeface="Calibri"/>
                <a:cs typeface="Calibri"/>
              </a:rPr>
              <a:t>ea</a:t>
            </a:r>
            <a:r>
              <a:rPr sz="2400" spc="-5" dirty="0">
                <a:latin typeface="Calibri"/>
                <a:cs typeface="Calibri"/>
              </a:rPr>
              <a:t>bl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about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G</a:t>
            </a:r>
            <a:r>
              <a:rPr sz="2400" spc="-5" dirty="0">
                <a:latin typeface="Calibri"/>
                <a:cs typeface="Calibri"/>
              </a:rPr>
              <a:t>C/</a:t>
            </a:r>
            <a:r>
              <a:rPr sz="2400" dirty="0">
                <a:latin typeface="Calibri"/>
                <a:cs typeface="Calibri"/>
              </a:rPr>
              <a:t>C</a:t>
            </a:r>
            <a:r>
              <a:rPr sz="2400" spc="-25" dirty="0">
                <a:latin typeface="Calibri"/>
                <a:cs typeface="Calibri"/>
              </a:rPr>
              <a:t>M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5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-</a:t>
            </a:r>
            <a:r>
              <a:rPr sz="2400" spc="-15" dirty="0">
                <a:latin typeface="Calibri"/>
                <a:cs typeface="Calibri"/>
              </a:rPr>
              <a:t>B</a:t>
            </a:r>
            <a:endParaRPr sz="2400" dirty="0">
              <a:latin typeface="Calibri"/>
              <a:cs typeface="Calibri"/>
            </a:endParaRPr>
          </a:p>
          <a:p>
            <a:pPr marL="309880">
              <a:lnSpc>
                <a:spcPct val="100000"/>
              </a:lnSpc>
              <a:spcBef>
                <a:spcPts val="575"/>
              </a:spcBef>
            </a:pPr>
            <a:r>
              <a:rPr sz="2400" spc="-5" dirty="0">
                <a:solidFill>
                  <a:srgbClr val="70685A"/>
                </a:solidFill>
                <a:latin typeface="Wingdings"/>
                <a:cs typeface="Wingdings"/>
              </a:rPr>
              <a:t>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2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flec</a:t>
            </a:r>
            <a:r>
              <a:rPr sz="2400" dirty="0">
                <a:latin typeface="Calibri"/>
                <a:cs typeface="Calibri"/>
              </a:rPr>
              <a:t>t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membe</a:t>
            </a:r>
            <a:r>
              <a:rPr sz="2400" spc="-30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shi</a:t>
            </a:r>
            <a:r>
              <a:rPr sz="2400" dirty="0">
                <a:latin typeface="Calibri"/>
                <a:cs typeface="Calibri"/>
              </a:rPr>
              <a:t>p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f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</a:t>
            </a:r>
            <a:r>
              <a:rPr sz="2400" spc="-185" dirty="0">
                <a:latin typeface="Calibri"/>
                <a:cs typeface="Calibri"/>
              </a:rPr>
              <a:t>P</a:t>
            </a:r>
            <a:r>
              <a:rPr sz="2400" dirty="0">
                <a:latin typeface="Calibri"/>
                <a:cs typeface="Calibri"/>
              </a:rPr>
              <a:t>ARB</a:t>
            </a:r>
          </a:p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sz="2800" spc="-25" dirty="0">
                <a:solidFill>
                  <a:srgbClr val="03B0C3"/>
                </a:solidFill>
                <a:latin typeface="Wingdings"/>
                <a:cs typeface="Wingdings"/>
              </a:rPr>
              <a:t></a:t>
            </a:r>
            <a:r>
              <a:rPr sz="2800" spc="-20" dirty="0">
                <a:latin typeface="Calibri"/>
                <a:cs typeface="Calibri"/>
              </a:rPr>
              <a:t>Mem</a:t>
            </a:r>
            <a:r>
              <a:rPr sz="2800" spc="-25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appoi</a:t>
            </a:r>
            <a:r>
              <a:rPr sz="2800" spc="-55" dirty="0">
                <a:latin typeface="Calibri"/>
                <a:cs typeface="Calibri"/>
              </a:rPr>
              <a:t>n</a:t>
            </a:r>
            <a:r>
              <a:rPr sz="2800" spc="-3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ed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C</a:t>
            </a:r>
            <a:r>
              <a:rPr sz="2800" spc="-229" dirty="0">
                <a:latin typeface="Calibri"/>
                <a:cs typeface="Calibri"/>
              </a:rPr>
              <a:t>P</a:t>
            </a:r>
            <a:r>
              <a:rPr sz="2800" spc="-20" dirty="0">
                <a:latin typeface="Calibri"/>
                <a:cs typeface="Calibri"/>
              </a:rPr>
              <a:t>ARB</a:t>
            </a:r>
            <a:endParaRPr sz="2800" dirty="0">
              <a:latin typeface="Calibri"/>
              <a:cs typeface="Calibri"/>
            </a:endParaRPr>
          </a:p>
          <a:p>
            <a:pPr marL="309880">
              <a:lnSpc>
                <a:spcPct val="100000"/>
              </a:lnSpc>
              <a:spcBef>
                <a:spcPts val="600"/>
              </a:spcBef>
            </a:pPr>
            <a:r>
              <a:rPr sz="2400" dirty="0">
                <a:solidFill>
                  <a:srgbClr val="70685A"/>
                </a:solidFill>
                <a:latin typeface="Wingdings"/>
                <a:cs typeface="Wingdings"/>
              </a:rPr>
              <a:t></a:t>
            </a:r>
            <a:r>
              <a:rPr sz="2400" spc="-5" dirty="0">
                <a:latin typeface="Calibri"/>
                <a:cs typeface="Calibri"/>
              </a:rPr>
              <a:t>S</a:t>
            </a:r>
            <a:r>
              <a:rPr sz="2400" spc="5" dirty="0">
                <a:latin typeface="Calibri"/>
                <a:cs typeface="Calibri"/>
              </a:rPr>
              <a:t>er</a:t>
            </a:r>
            <a:r>
              <a:rPr sz="2400" spc="-45" dirty="0">
                <a:latin typeface="Calibri"/>
                <a:cs typeface="Calibri"/>
              </a:rPr>
              <a:t>v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3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y</a:t>
            </a:r>
            <a:r>
              <a:rPr sz="2400" spc="-15" dirty="0">
                <a:latin typeface="Calibri"/>
                <a:cs typeface="Calibri"/>
              </a:rPr>
              <a:t>ear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erm</a:t>
            </a:r>
            <a:r>
              <a:rPr sz="2400" dirty="0">
                <a:latin typeface="Calibri"/>
                <a:cs typeface="Calibri"/>
              </a:rPr>
              <a:t>s</a:t>
            </a:r>
          </a:p>
          <a:p>
            <a:pPr marL="309880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solidFill>
                  <a:srgbClr val="70685A"/>
                </a:solidFill>
                <a:latin typeface="Wingdings"/>
                <a:cs typeface="Wingdings"/>
              </a:rPr>
              <a:t></a:t>
            </a:r>
            <a:r>
              <a:rPr sz="2400" spc="-25" dirty="0">
                <a:latin typeface="Calibri"/>
                <a:cs typeface="Calibri"/>
              </a:rPr>
              <a:t>M</a:t>
            </a:r>
            <a:r>
              <a:rPr sz="2400" spc="-65" dirty="0">
                <a:latin typeface="Calibri"/>
                <a:cs typeface="Calibri"/>
              </a:rPr>
              <a:t>a</a:t>
            </a:r>
            <a:r>
              <a:rPr sz="2400" spc="-15" dirty="0">
                <a:latin typeface="Calibri"/>
                <a:cs typeface="Calibri"/>
              </a:rPr>
              <a:t>y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 smtClean="0">
                <a:latin typeface="Calibri"/>
                <a:cs typeface="Calibri"/>
              </a:rPr>
              <a:t>apply</a:t>
            </a:r>
            <a:r>
              <a:rPr sz="2400" spc="5" dirty="0" smtClean="0">
                <a:latin typeface="Calibri"/>
                <a:cs typeface="Calibri"/>
              </a:rPr>
              <a:t> </a:t>
            </a:r>
            <a:r>
              <a:rPr sz="2400" spc="-55" dirty="0">
                <a:latin typeface="Calibri"/>
                <a:cs typeface="Calibri"/>
              </a:rPr>
              <a:t>f</a:t>
            </a:r>
            <a:r>
              <a:rPr sz="2400" spc="-20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lang="en-US" sz="2400" spc="-55" dirty="0" smtClean="0">
                <a:latin typeface="Calibri"/>
                <a:cs typeface="Calibri"/>
              </a:rPr>
              <a:t>reappointment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5470"/>
              </a:lnSpc>
            </a:pPr>
            <a:r>
              <a:rPr spc="-125" dirty="0"/>
              <a:t>P</a:t>
            </a:r>
            <a:r>
              <a:rPr spc="-225" dirty="0"/>
              <a:t>R</a:t>
            </a:r>
            <a:r>
              <a:rPr spc="-30" dirty="0"/>
              <a:t>C</a:t>
            </a:r>
            <a:r>
              <a:rPr spc="-215" dirty="0"/>
              <a:t> </a:t>
            </a:r>
            <a:r>
              <a:rPr spc="-105" dirty="0"/>
              <a:t>M</a:t>
            </a:r>
            <a:r>
              <a:rPr spc="-125" dirty="0"/>
              <a:t>e</a:t>
            </a:r>
            <a:r>
              <a:rPr spc="-135" dirty="0"/>
              <a:t>m</a:t>
            </a:r>
            <a:r>
              <a:rPr spc="-95" dirty="0"/>
              <a:t>b</a:t>
            </a:r>
            <a:r>
              <a:rPr spc="-125" dirty="0"/>
              <a:t>er</a:t>
            </a:r>
            <a:r>
              <a:rPr spc="-20" dirty="0"/>
              <a:t>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650240" y="1626927"/>
            <a:ext cx="7843519" cy="40754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u="none" spc="-30" dirty="0">
                <a:solidFill>
                  <a:srgbClr val="03B0C3"/>
                </a:solidFill>
                <a:latin typeface="Wingdings"/>
                <a:cs typeface="Wingdings"/>
              </a:rPr>
              <a:t></a:t>
            </a:r>
            <a:r>
              <a:rPr u="none" spc="-20" dirty="0">
                <a:solidFill>
                  <a:srgbClr val="000000"/>
                </a:solidFill>
              </a:rPr>
              <a:t>Me</a:t>
            </a:r>
            <a:r>
              <a:rPr u="none" spc="-35" dirty="0">
                <a:solidFill>
                  <a:srgbClr val="000000"/>
                </a:solidFill>
              </a:rPr>
              <a:t>m</a:t>
            </a:r>
            <a:r>
              <a:rPr u="none" spc="-20" dirty="0">
                <a:solidFill>
                  <a:srgbClr val="000000"/>
                </a:solidFill>
              </a:rPr>
              <a:t>be</a:t>
            </a:r>
            <a:r>
              <a:rPr u="none" spc="-70" dirty="0">
                <a:solidFill>
                  <a:srgbClr val="000000"/>
                </a:solidFill>
              </a:rPr>
              <a:t>r</a:t>
            </a:r>
            <a:r>
              <a:rPr u="none" spc="-15" dirty="0">
                <a:solidFill>
                  <a:srgbClr val="000000"/>
                </a:solidFill>
              </a:rPr>
              <a:t>s</a:t>
            </a:r>
            <a:r>
              <a:rPr u="none" spc="20" dirty="0">
                <a:solidFill>
                  <a:srgbClr val="000000"/>
                </a:solidFill>
              </a:rPr>
              <a:t> </a:t>
            </a:r>
            <a:r>
              <a:rPr u="none" spc="-15" dirty="0">
                <a:solidFill>
                  <a:srgbClr val="000000"/>
                </a:solidFill>
              </a:rPr>
              <a:t>e</a:t>
            </a:r>
            <a:r>
              <a:rPr u="none" spc="-20" dirty="0">
                <a:solidFill>
                  <a:srgbClr val="000000"/>
                </a:solidFill>
              </a:rPr>
              <a:t>l</a:t>
            </a:r>
            <a:r>
              <a:rPr u="none" spc="-15" dirty="0">
                <a:solidFill>
                  <a:srgbClr val="000000"/>
                </a:solidFill>
              </a:rPr>
              <a:t>ect</a:t>
            </a:r>
            <a:r>
              <a:rPr u="none" spc="-5" dirty="0">
                <a:solidFill>
                  <a:srgbClr val="000000"/>
                </a:solidFill>
              </a:rPr>
              <a:t> </a:t>
            </a:r>
            <a:r>
              <a:rPr u="none" spc="-30" dirty="0">
                <a:solidFill>
                  <a:srgbClr val="000000"/>
                </a:solidFill>
              </a:rPr>
              <a:t>C</a:t>
            </a:r>
            <a:r>
              <a:rPr u="none" spc="-5" dirty="0">
                <a:solidFill>
                  <a:srgbClr val="000000"/>
                </a:solidFill>
              </a:rPr>
              <a:t>ha</a:t>
            </a:r>
            <a:r>
              <a:rPr u="none" spc="-10" dirty="0">
                <a:solidFill>
                  <a:srgbClr val="000000"/>
                </a:solidFill>
              </a:rPr>
              <a:t>ir</a:t>
            </a:r>
            <a:r>
              <a:rPr u="none" spc="5" dirty="0">
                <a:solidFill>
                  <a:srgbClr val="000000"/>
                </a:solidFill>
              </a:rPr>
              <a:t> </a:t>
            </a:r>
            <a:r>
              <a:rPr u="none" spc="-15" dirty="0">
                <a:solidFill>
                  <a:srgbClr val="000000"/>
                </a:solidFill>
              </a:rPr>
              <a:t>and</a:t>
            </a:r>
            <a:r>
              <a:rPr u="none" spc="10" dirty="0">
                <a:solidFill>
                  <a:srgbClr val="000000"/>
                </a:solidFill>
              </a:rPr>
              <a:t> </a:t>
            </a:r>
            <a:r>
              <a:rPr u="none" spc="-5" dirty="0" smtClean="0">
                <a:solidFill>
                  <a:srgbClr val="000000"/>
                </a:solidFill>
              </a:rPr>
              <a:t>V</a:t>
            </a:r>
            <a:r>
              <a:rPr u="none" spc="-10" dirty="0" smtClean="0">
                <a:solidFill>
                  <a:srgbClr val="000000"/>
                </a:solidFill>
              </a:rPr>
              <a:t>i</a:t>
            </a:r>
            <a:r>
              <a:rPr u="none" spc="-15" dirty="0" smtClean="0">
                <a:solidFill>
                  <a:srgbClr val="000000"/>
                </a:solidFill>
              </a:rPr>
              <a:t>c</a:t>
            </a:r>
            <a:r>
              <a:rPr u="none" spc="0" dirty="0" smtClean="0">
                <a:solidFill>
                  <a:srgbClr val="000000"/>
                </a:solidFill>
              </a:rPr>
              <a:t>e</a:t>
            </a:r>
            <a:r>
              <a:rPr u="none" spc="-20" dirty="0" smtClean="0">
                <a:solidFill>
                  <a:srgbClr val="000000"/>
                </a:solidFill>
              </a:rPr>
              <a:t>-C</a:t>
            </a:r>
            <a:r>
              <a:rPr u="none" spc="-25" dirty="0" smtClean="0">
                <a:solidFill>
                  <a:srgbClr val="000000"/>
                </a:solidFill>
              </a:rPr>
              <a:t>h</a:t>
            </a:r>
            <a:r>
              <a:rPr u="none" spc="-10" dirty="0" smtClean="0">
                <a:solidFill>
                  <a:srgbClr val="000000"/>
                </a:solidFill>
              </a:rPr>
              <a:t>air</a:t>
            </a:r>
            <a:r>
              <a:rPr lang="en-US" u="none" spc="-10" dirty="0" smtClean="0">
                <a:solidFill>
                  <a:srgbClr val="000000"/>
                </a:solidFill>
              </a:rPr>
              <a:t> to serve one-year term</a:t>
            </a:r>
            <a:endParaRPr u="none" spc="-10" dirty="0">
              <a:solidFill>
                <a:srgbClr val="000000"/>
              </a:solidFill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u="none" spc="-25" dirty="0" smtClean="0">
                <a:solidFill>
                  <a:srgbClr val="03B0C3"/>
                </a:solidFill>
                <a:latin typeface="Wingdings"/>
                <a:cs typeface="Wingdings"/>
              </a:rPr>
              <a:t></a:t>
            </a:r>
            <a:r>
              <a:rPr u="none" spc="-20" dirty="0" smtClean="0">
                <a:solidFill>
                  <a:srgbClr val="000000"/>
                </a:solidFill>
              </a:rPr>
              <a:t>Chai</a:t>
            </a:r>
            <a:r>
              <a:rPr u="none" spc="-10" dirty="0" smtClean="0">
                <a:solidFill>
                  <a:srgbClr val="000000"/>
                </a:solidFill>
              </a:rPr>
              <a:t>r</a:t>
            </a:r>
            <a:r>
              <a:rPr u="none" dirty="0" smtClean="0">
                <a:solidFill>
                  <a:srgbClr val="000000"/>
                </a:solidFill>
              </a:rPr>
              <a:t> </a:t>
            </a:r>
            <a:r>
              <a:rPr u="none" spc="-15" dirty="0" smtClean="0">
                <a:solidFill>
                  <a:srgbClr val="000000"/>
                </a:solidFill>
              </a:rPr>
              <a:t>appo</a:t>
            </a:r>
            <a:r>
              <a:rPr u="none" spc="-25" dirty="0" smtClean="0">
                <a:solidFill>
                  <a:srgbClr val="000000"/>
                </a:solidFill>
              </a:rPr>
              <a:t>i</a:t>
            </a:r>
            <a:r>
              <a:rPr u="none" spc="-45" dirty="0" smtClean="0">
                <a:solidFill>
                  <a:srgbClr val="000000"/>
                </a:solidFill>
              </a:rPr>
              <a:t>n</a:t>
            </a:r>
            <a:r>
              <a:rPr u="none" spc="-10" dirty="0" smtClean="0">
                <a:solidFill>
                  <a:srgbClr val="000000"/>
                </a:solidFill>
              </a:rPr>
              <a:t>t</a:t>
            </a:r>
            <a:r>
              <a:rPr u="none" spc="20" dirty="0" smtClean="0">
                <a:solidFill>
                  <a:srgbClr val="000000"/>
                </a:solidFill>
              </a:rPr>
              <a:t> </a:t>
            </a:r>
            <a:r>
              <a:rPr lang="en-US" u="none" spc="20" dirty="0" smtClean="0">
                <a:solidFill>
                  <a:srgbClr val="000000"/>
                </a:solidFill>
              </a:rPr>
              <a:t>members for PRC </a:t>
            </a:r>
            <a:r>
              <a:rPr u="none" spc="-20" dirty="0" smtClean="0">
                <a:solidFill>
                  <a:srgbClr val="000000"/>
                </a:solidFill>
              </a:rPr>
              <a:t>panel</a:t>
            </a:r>
            <a:r>
              <a:rPr u="none" spc="-15" dirty="0" smtClean="0">
                <a:solidFill>
                  <a:srgbClr val="000000"/>
                </a:solidFill>
              </a:rPr>
              <a:t>s</a:t>
            </a:r>
            <a:r>
              <a:rPr u="none" spc="20" dirty="0" smtClean="0">
                <a:solidFill>
                  <a:srgbClr val="000000"/>
                </a:solidFill>
              </a:rPr>
              <a:t> </a:t>
            </a:r>
            <a:endParaRPr u="none" spc="-15" dirty="0" smtClean="0">
              <a:solidFill>
                <a:srgbClr val="000000"/>
              </a:solidFill>
            </a:endParaRPr>
          </a:p>
          <a:p>
            <a:pPr marL="309880">
              <a:lnSpc>
                <a:spcPct val="100000"/>
              </a:lnSpc>
              <a:spcBef>
                <a:spcPts val="605"/>
              </a:spcBef>
            </a:pPr>
            <a:r>
              <a:rPr sz="2400" u="none" spc="-5" dirty="0" smtClean="0">
                <a:solidFill>
                  <a:srgbClr val="70685A"/>
                </a:solidFill>
                <a:latin typeface="Wingdings"/>
                <a:cs typeface="Wingdings"/>
              </a:rPr>
              <a:t></a:t>
            </a:r>
            <a:r>
              <a:rPr sz="2400" u="none" spc="-5" dirty="0">
                <a:solidFill>
                  <a:srgbClr val="000000"/>
                </a:solidFill>
              </a:rPr>
              <a:t>Ful</a:t>
            </a:r>
            <a:r>
              <a:rPr sz="2400" u="none" dirty="0">
                <a:solidFill>
                  <a:srgbClr val="000000"/>
                </a:solidFill>
              </a:rPr>
              <a:t>l</a:t>
            </a:r>
            <a:r>
              <a:rPr sz="2400" u="none" spc="-25" dirty="0">
                <a:solidFill>
                  <a:srgbClr val="000000"/>
                </a:solidFill>
              </a:rPr>
              <a:t> </a:t>
            </a:r>
            <a:r>
              <a:rPr sz="2400" u="none" dirty="0" smtClean="0">
                <a:solidFill>
                  <a:srgbClr val="000000"/>
                </a:solidFill>
              </a:rPr>
              <a:t>P</a:t>
            </a:r>
            <a:r>
              <a:rPr sz="2400" u="none" spc="-30" dirty="0" smtClean="0">
                <a:solidFill>
                  <a:srgbClr val="000000"/>
                </a:solidFill>
              </a:rPr>
              <a:t>R</a:t>
            </a:r>
            <a:r>
              <a:rPr sz="2400" u="none" dirty="0" smtClean="0">
                <a:solidFill>
                  <a:srgbClr val="000000"/>
                </a:solidFill>
              </a:rPr>
              <a:t>C</a:t>
            </a:r>
            <a:r>
              <a:rPr lang="en-US" sz="2400" u="none" dirty="0" smtClean="0">
                <a:solidFill>
                  <a:srgbClr val="000000"/>
                </a:solidFill>
              </a:rPr>
              <a:t> membership required</a:t>
            </a:r>
            <a:r>
              <a:rPr sz="2400" u="none" spc="-15" dirty="0" smtClean="0">
                <a:solidFill>
                  <a:srgbClr val="000000"/>
                </a:solidFill>
              </a:rPr>
              <a:t> </a:t>
            </a:r>
            <a:r>
              <a:rPr sz="2400" u="none" spc="-50" dirty="0">
                <a:solidFill>
                  <a:srgbClr val="000000"/>
                </a:solidFill>
              </a:rPr>
              <a:t>f</a:t>
            </a:r>
            <a:r>
              <a:rPr sz="2400" u="none" spc="-5" dirty="0">
                <a:solidFill>
                  <a:srgbClr val="000000"/>
                </a:solidFill>
              </a:rPr>
              <a:t>o</a:t>
            </a:r>
            <a:r>
              <a:rPr sz="2400" u="none" dirty="0">
                <a:solidFill>
                  <a:srgbClr val="000000"/>
                </a:solidFill>
              </a:rPr>
              <a:t>r</a:t>
            </a:r>
            <a:r>
              <a:rPr sz="2400" u="none" spc="-5" dirty="0">
                <a:solidFill>
                  <a:srgbClr val="000000"/>
                </a:solidFill>
              </a:rPr>
              <a:t> </a:t>
            </a:r>
            <a:r>
              <a:rPr lang="en-US" sz="2400" u="none" spc="-5" dirty="0" smtClean="0">
                <a:solidFill>
                  <a:srgbClr val="000000"/>
                </a:solidFill>
              </a:rPr>
              <a:t>owner </a:t>
            </a:r>
            <a:r>
              <a:rPr sz="2400" u="none" dirty="0" smtClean="0">
                <a:solidFill>
                  <a:srgbClr val="000000"/>
                </a:solidFill>
              </a:rPr>
              <a:t>c</a:t>
            </a:r>
            <a:r>
              <a:rPr sz="2400" u="none" spc="5" dirty="0" smtClean="0">
                <a:solidFill>
                  <a:srgbClr val="000000"/>
                </a:solidFill>
              </a:rPr>
              <a:t>e</a:t>
            </a:r>
            <a:r>
              <a:rPr sz="2400" u="none" dirty="0" smtClean="0">
                <a:solidFill>
                  <a:srgbClr val="000000"/>
                </a:solidFill>
              </a:rPr>
              <a:t>rtifi</a:t>
            </a:r>
            <a:r>
              <a:rPr sz="2400" u="none" spc="-25" dirty="0" smtClean="0">
                <a:solidFill>
                  <a:srgbClr val="000000"/>
                </a:solidFill>
              </a:rPr>
              <a:t>ca</a:t>
            </a:r>
            <a:r>
              <a:rPr sz="2400" u="none" dirty="0" smtClean="0">
                <a:solidFill>
                  <a:srgbClr val="000000"/>
                </a:solidFill>
              </a:rPr>
              <a:t>ti</a:t>
            </a:r>
            <a:r>
              <a:rPr sz="2400" u="none" spc="-10" dirty="0" smtClean="0">
                <a:solidFill>
                  <a:srgbClr val="000000"/>
                </a:solidFill>
              </a:rPr>
              <a:t>o</a:t>
            </a:r>
            <a:r>
              <a:rPr sz="2400" u="none" spc="-5" dirty="0" smtClean="0">
                <a:solidFill>
                  <a:srgbClr val="000000"/>
                </a:solidFill>
              </a:rPr>
              <a:t>ns</a:t>
            </a:r>
            <a:endParaRPr sz="2400" dirty="0">
              <a:latin typeface="Wingdings"/>
              <a:cs typeface="Wingdings"/>
            </a:endParaRPr>
          </a:p>
          <a:p>
            <a:pPr marL="309880">
              <a:lnSpc>
                <a:spcPct val="100000"/>
              </a:lnSpc>
              <a:spcBef>
                <a:spcPts val="575"/>
              </a:spcBef>
            </a:pPr>
            <a:r>
              <a:rPr sz="2400" u="none" dirty="0" smtClean="0">
                <a:solidFill>
                  <a:srgbClr val="70685A"/>
                </a:solidFill>
                <a:latin typeface="Wingdings"/>
                <a:cs typeface="Wingdings"/>
              </a:rPr>
              <a:t></a:t>
            </a:r>
            <a:r>
              <a:rPr lang="en-US" sz="2400" u="none" spc="-70" dirty="0" smtClean="0">
                <a:solidFill>
                  <a:srgbClr val="000000"/>
                </a:solidFill>
              </a:rPr>
              <a:t>Project approvals require a minimum of 6 panelists </a:t>
            </a:r>
            <a:r>
              <a:rPr u="none" spc="-25" dirty="0" smtClean="0">
                <a:solidFill>
                  <a:srgbClr val="03B0C3"/>
                </a:solidFill>
                <a:latin typeface="Wingdings"/>
                <a:cs typeface="Wingdings"/>
              </a:rPr>
              <a:t></a:t>
            </a:r>
            <a:r>
              <a:rPr u="none" spc="-20" dirty="0">
                <a:solidFill>
                  <a:srgbClr val="000000"/>
                </a:solidFill>
              </a:rPr>
              <a:t>Mem</a:t>
            </a:r>
            <a:r>
              <a:rPr u="none" spc="-25" dirty="0">
                <a:solidFill>
                  <a:srgbClr val="000000"/>
                </a:solidFill>
              </a:rPr>
              <a:t>b</a:t>
            </a:r>
            <a:r>
              <a:rPr u="none" spc="-15" dirty="0">
                <a:solidFill>
                  <a:srgbClr val="000000"/>
                </a:solidFill>
              </a:rPr>
              <a:t>e</a:t>
            </a:r>
            <a:r>
              <a:rPr u="none" spc="-65" dirty="0">
                <a:solidFill>
                  <a:srgbClr val="000000"/>
                </a:solidFill>
              </a:rPr>
              <a:t>r</a:t>
            </a:r>
            <a:r>
              <a:rPr u="none" spc="-15" dirty="0">
                <a:solidFill>
                  <a:srgbClr val="000000"/>
                </a:solidFill>
              </a:rPr>
              <a:t>s</a:t>
            </a:r>
            <a:r>
              <a:rPr u="none" spc="20" dirty="0">
                <a:solidFill>
                  <a:srgbClr val="000000"/>
                </a:solidFill>
              </a:rPr>
              <a:t> </a:t>
            </a:r>
            <a:r>
              <a:rPr lang="en-US" u="none" spc="20" dirty="0" smtClean="0">
                <a:solidFill>
                  <a:srgbClr val="000000"/>
                </a:solidFill>
              </a:rPr>
              <a:t>identify need to be </a:t>
            </a:r>
            <a:r>
              <a:rPr u="none" spc="-50" dirty="0" smtClean="0">
                <a:solidFill>
                  <a:srgbClr val="000000"/>
                </a:solidFill>
              </a:rPr>
              <a:t>r</a:t>
            </a:r>
            <a:r>
              <a:rPr u="none" spc="-15" dirty="0" smtClean="0">
                <a:solidFill>
                  <a:srgbClr val="000000"/>
                </a:solidFill>
              </a:rPr>
              <a:t>ecused</a:t>
            </a:r>
            <a:r>
              <a:rPr u="none" spc="5" dirty="0" smtClean="0">
                <a:solidFill>
                  <a:srgbClr val="000000"/>
                </a:solidFill>
              </a:rPr>
              <a:t> </a:t>
            </a:r>
            <a:r>
              <a:rPr u="none" spc="-75" dirty="0">
                <a:solidFill>
                  <a:srgbClr val="000000"/>
                </a:solidFill>
              </a:rPr>
              <a:t>f</a:t>
            </a:r>
            <a:r>
              <a:rPr u="none" spc="-20" dirty="0">
                <a:solidFill>
                  <a:srgbClr val="000000"/>
                </a:solidFill>
              </a:rPr>
              <a:t>o</a:t>
            </a:r>
            <a:r>
              <a:rPr u="none" spc="-10" dirty="0">
                <a:solidFill>
                  <a:srgbClr val="000000"/>
                </a:solidFill>
              </a:rPr>
              <a:t>r</a:t>
            </a:r>
            <a:r>
              <a:rPr u="none" dirty="0">
                <a:solidFill>
                  <a:srgbClr val="000000"/>
                </a:solidFill>
              </a:rPr>
              <a:t> </a:t>
            </a:r>
            <a:r>
              <a:rPr u="none" spc="-20" dirty="0">
                <a:solidFill>
                  <a:srgbClr val="000000"/>
                </a:solidFill>
              </a:rPr>
              <a:t>p</a:t>
            </a:r>
            <a:r>
              <a:rPr u="none" spc="-65" dirty="0">
                <a:solidFill>
                  <a:srgbClr val="000000"/>
                </a:solidFill>
              </a:rPr>
              <a:t>r</a:t>
            </a:r>
            <a:r>
              <a:rPr u="none" spc="-20" dirty="0">
                <a:solidFill>
                  <a:srgbClr val="000000"/>
                </a:solidFill>
              </a:rPr>
              <a:t>oje</a:t>
            </a:r>
            <a:r>
              <a:rPr u="none" spc="-5" dirty="0">
                <a:solidFill>
                  <a:srgbClr val="000000"/>
                </a:solidFill>
              </a:rPr>
              <a:t>c</a:t>
            </a:r>
            <a:r>
              <a:rPr u="none" spc="-15" dirty="0">
                <a:solidFill>
                  <a:srgbClr val="000000"/>
                </a:solidFill>
              </a:rPr>
              <a:t>ts</a:t>
            </a:r>
            <a:r>
              <a:rPr u="none" spc="20" dirty="0">
                <a:solidFill>
                  <a:srgbClr val="000000"/>
                </a:solidFill>
              </a:rPr>
              <a:t> </a:t>
            </a:r>
            <a:r>
              <a:rPr u="none" spc="-20" dirty="0">
                <a:solidFill>
                  <a:srgbClr val="000000"/>
                </a:solidFill>
              </a:rPr>
              <a:t>o</a:t>
            </a:r>
            <a:r>
              <a:rPr u="none" spc="-10" dirty="0">
                <a:solidFill>
                  <a:srgbClr val="000000"/>
                </a:solidFill>
              </a:rPr>
              <a:t>r</a:t>
            </a:r>
            <a:r>
              <a:rPr u="none" dirty="0">
                <a:solidFill>
                  <a:srgbClr val="000000"/>
                </a:solidFill>
              </a:rPr>
              <a:t> </a:t>
            </a:r>
            <a:r>
              <a:rPr u="none" spc="-15" dirty="0">
                <a:solidFill>
                  <a:srgbClr val="000000"/>
                </a:solidFill>
              </a:rPr>
              <a:t>a</a:t>
            </a:r>
            <a:r>
              <a:rPr u="none" spc="-30" dirty="0">
                <a:solidFill>
                  <a:srgbClr val="000000"/>
                </a:solidFill>
              </a:rPr>
              <a:t>g</a:t>
            </a:r>
            <a:r>
              <a:rPr u="none" spc="-15" dirty="0">
                <a:solidFill>
                  <a:srgbClr val="000000"/>
                </a:solidFill>
              </a:rPr>
              <a:t>encies with which</a:t>
            </a:r>
            <a:r>
              <a:rPr u="none" dirty="0">
                <a:solidFill>
                  <a:srgbClr val="000000"/>
                </a:solidFill>
              </a:rPr>
              <a:t> </a:t>
            </a:r>
            <a:r>
              <a:rPr lang="en-US" u="none" dirty="0" smtClean="0">
                <a:solidFill>
                  <a:srgbClr val="000000"/>
                </a:solidFill>
              </a:rPr>
              <a:t>they are </a:t>
            </a:r>
            <a:r>
              <a:rPr u="none" spc="-15" dirty="0" smtClean="0">
                <a:solidFill>
                  <a:srgbClr val="000000"/>
                </a:solidFill>
              </a:rPr>
              <a:t>a</a:t>
            </a:r>
            <a:r>
              <a:rPr u="none" spc="-45" dirty="0" smtClean="0">
                <a:solidFill>
                  <a:srgbClr val="000000"/>
                </a:solidFill>
              </a:rPr>
              <a:t>f</a:t>
            </a:r>
            <a:r>
              <a:rPr u="none" spc="-5" dirty="0" smtClean="0">
                <a:solidFill>
                  <a:srgbClr val="000000"/>
                </a:solidFill>
              </a:rPr>
              <a:t>fi</a:t>
            </a:r>
            <a:r>
              <a:rPr u="none" spc="-15" dirty="0" smtClean="0">
                <a:solidFill>
                  <a:srgbClr val="000000"/>
                </a:solidFill>
              </a:rPr>
              <a:t>l</a:t>
            </a:r>
            <a:r>
              <a:rPr u="none" spc="-10" dirty="0" smtClean="0">
                <a:solidFill>
                  <a:srgbClr val="000000"/>
                </a:solidFill>
              </a:rPr>
              <a:t>i</a:t>
            </a:r>
            <a:r>
              <a:rPr u="none" spc="-45" dirty="0" smtClean="0">
                <a:solidFill>
                  <a:srgbClr val="000000"/>
                </a:solidFill>
              </a:rPr>
              <a:t>a</a:t>
            </a:r>
            <a:r>
              <a:rPr u="none" spc="-35" dirty="0" smtClean="0">
                <a:solidFill>
                  <a:srgbClr val="000000"/>
                </a:solidFill>
              </a:rPr>
              <a:t>t</a:t>
            </a:r>
            <a:r>
              <a:rPr u="none" spc="-15" dirty="0" smtClean="0">
                <a:solidFill>
                  <a:srgbClr val="000000"/>
                </a:solidFill>
              </a:rPr>
              <a:t>ed</a:t>
            </a:r>
            <a:endParaRPr u="none" spc="-15" dirty="0">
              <a:solidFill>
                <a:srgbClr val="000000"/>
              </a:solidFill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u="none" spc="-25" dirty="0">
                <a:solidFill>
                  <a:srgbClr val="03B0C3"/>
                </a:solidFill>
                <a:latin typeface="Wingdings"/>
                <a:cs typeface="Wingdings"/>
              </a:rPr>
              <a:t></a:t>
            </a:r>
            <a:r>
              <a:rPr u="none" spc="-20" dirty="0">
                <a:solidFill>
                  <a:srgbClr val="000000"/>
                </a:solidFill>
              </a:rPr>
              <a:t>Mem</a:t>
            </a:r>
            <a:r>
              <a:rPr u="none" spc="-25" dirty="0">
                <a:solidFill>
                  <a:srgbClr val="000000"/>
                </a:solidFill>
              </a:rPr>
              <a:t>b</a:t>
            </a:r>
            <a:r>
              <a:rPr u="none" spc="-15" dirty="0">
                <a:solidFill>
                  <a:srgbClr val="000000"/>
                </a:solidFill>
              </a:rPr>
              <a:t>e</a:t>
            </a:r>
            <a:r>
              <a:rPr u="none" spc="-65" dirty="0">
                <a:solidFill>
                  <a:srgbClr val="000000"/>
                </a:solidFill>
              </a:rPr>
              <a:t>r</a:t>
            </a:r>
            <a:r>
              <a:rPr u="none" spc="-15" dirty="0">
                <a:solidFill>
                  <a:srgbClr val="000000"/>
                </a:solidFill>
              </a:rPr>
              <a:t>s</a:t>
            </a:r>
            <a:r>
              <a:rPr u="none" spc="20" dirty="0">
                <a:solidFill>
                  <a:srgbClr val="000000"/>
                </a:solidFill>
              </a:rPr>
              <a:t> </a:t>
            </a:r>
            <a:r>
              <a:rPr u="none" spc="-25" dirty="0" smtClean="0">
                <a:solidFill>
                  <a:srgbClr val="000000"/>
                </a:solidFill>
              </a:rPr>
              <a:t>m</a:t>
            </a:r>
            <a:r>
              <a:rPr u="none" spc="-60" dirty="0" smtClean="0">
                <a:solidFill>
                  <a:srgbClr val="000000"/>
                </a:solidFill>
              </a:rPr>
              <a:t>a</a:t>
            </a:r>
            <a:r>
              <a:rPr u="none" spc="-15" dirty="0" smtClean="0">
                <a:solidFill>
                  <a:srgbClr val="000000"/>
                </a:solidFill>
              </a:rPr>
              <a:t>y</a:t>
            </a:r>
            <a:r>
              <a:rPr u="none" dirty="0" smtClean="0">
                <a:solidFill>
                  <a:srgbClr val="000000"/>
                </a:solidFill>
              </a:rPr>
              <a:t> </a:t>
            </a:r>
            <a:r>
              <a:rPr u="none" spc="-20" dirty="0">
                <a:solidFill>
                  <a:srgbClr val="000000"/>
                </a:solidFill>
              </a:rPr>
              <a:t>b</a:t>
            </a:r>
            <a:r>
              <a:rPr u="none" spc="-25" dirty="0">
                <a:solidFill>
                  <a:srgbClr val="000000"/>
                </a:solidFill>
              </a:rPr>
              <a:t>i</a:t>
            </a:r>
            <a:r>
              <a:rPr u="none" spc="-15" dirty="0">
                <a:solidFill>
                  <a:srgbClr val="000000"/>
                </a:solidFill>
              </a:rPr>
              <a:t>d</a:t>
            </a:r>
            <a:r>
              <a:rPr u="none" spc="20" dirty="0">
                <a:solidFill>
                  <a:srgbClr val="000000"/>
                </a:solidFill>
              </a:rPr>
              <a:t> </a:t>
            </a:r>
            <a:r>
              <a:rPr u="none" spc="-15" dirty="0">
                <a:solidFill>
                  <a:srgbClr val="000000"/>
                </a:solidFill>
              </a:rPr>
              <a:t>and</a:t>
            </a:r>
            <a:r>
              <a:rPr u="none" spc="5" dirty="0">
                <a:solidFill>
                  <a:srgbClr val="000000"/>
                </a:solidFill>
              </a:rPr>
              <a:t> </a:t>
            </a:r>
            <a:r>
              <a:rPr u="none" spc="-20" dirty="0">
                <a:solidFill>
                  <a:srgbClr val="000000"/>
                </a:solidFill>
              </a:rPr>
              <a:t>parti</a:t>
            </a:r>
            <a:r>
              <a:rPr u="none" spc="-15" dirty="0">
                <a:solidFill>
                  <a:srgbClr val="000000"/>
                </a:solidFill>
              </a:rPr>
              <a:t>cip</a:t>
            </a:r>
            <a:r>
              <a:rPr u="none" spc="-45" dirty="0">
                <a:solidFill>
                  <a:srgbClr val="000000"/>
                </a:solidFill>
              </a:rPr>
              <a:t>a</a:t>
            </a:r>
            <a:r>
              <a:rPr u="none" spc="-35" dirty="0">
                <a:solidFill>
                  <a:srgbClr val="000000"/>
                </a:solidFill>
              </a:rPr>
              <a:t>t</a:t>
            </a:r>
            <a:r>
              <a:rPr u="none" spc="-15" dirty="0">
                <a:solidFill>
                  <a:srgbClr val="000000"/>
                </a:solidFill>
              </a:rPr>
              <a:t>e</a:t>
            </a:r>
            <a:r>
              <a:rPr u="none" spc="10" dirty="0">
                <a:solidFill>
                  <a:srgbClr val="000000"/>
                </a:solidFill>
              </a:rPr>
              <a:t> </a:t>
            </a:r>
            <a:r>
              <a:rPr u="none" spc="-20" dirty="0">
                <a:solidFill>
                  <a:srgbClr val="000000"/>
                </a:solidFill>
              </a:rPr>
              <a:t>o</a:t>
            </a:r>
            <a:r>
              <a:rPr u="none" spc="-15" dirty="0">
                <a:solidFill>
                  <a:srgbClr val="000000"/>
                </a:solidFill>
              </a:rPr>
              <a:t>n</a:t>
            </a:r>
            <a:r>
              <a:rPr u="none" spc="10" dirty="0">
                <a:solidFill>
                  <a:srgbClr val="000000"/>
                </a:solidFill>
              </a:rPr>
              <a:t> </a:t>
            </a:r>
            <a:r>
              <a:rPr u="none" spc="-20" dirty="0" smtClean="0">
                <a:solidFill>
                  <a:srgbClr val="000000"/>
                </a:solidFill>
              </a:rPr>
              <a:t>p</a:t>
            </a:r>
            <a:r>
              <a:rPr u="none" spc="-65" dirty="0" smtClean="0">
                <a:solidFill>
                  <a:srgbClr val="000000"/>
                </a:solidFill>
              </a:rPr>
              <a:t>r</a:t>
            </a:r>
            <a:r>
              <a:rPr u="none" spc="-20" dirty="0" smtClean="0">
                <a:solidFill>
                  <a:srgbClr val="000000"/>
                </a:solidFill>
              </a:rPr>
              <a:t>oje</a:t>
            </a:r>
            <a:r>
              <a:rPr u="none" spc="-5" dirty="0" smtClean="0">
                <a:solidFill>
                  <a:srgbClr val="000000"/>
                </a:solidFill>
              </a:rPr>
              <a:t>c</a:t>
            </a:r>
            <a:r>
              <a:rPr u="none" spc="-15" dirty="0" smtClean="0">
                <a:solidFill>
                  <a:srgbClr val="000000"/>
                </a:solidFill>
              </a:rPr>
              <a:t>ts</a:t>
            </a:r>
            <a:r>
              <a:rPr lang="en-US" u="none" spc="-15" dirty="0">
                <a:solidFill>
                  <a:srgbClr val="000000"/>
                </a:solidFill>
              </a:rPr>
              <a:t> </a:t>
            </a:r>
            <a:r>
              <a:rPr lang="en-US" u="none" spc="-15" dirty="0" smtClean="0">
                <a:solidFill>
                  <a:srgbClr val="000000"/>
                </a:solidFill>
              </a:rPr>
              <a:t>in which they served on PRC panel</a:t>
            </a:r>
            <a:endParaRPr u="none" spc="-15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5470"/>
              </a:lnSpc>
            </a:pPr>
            <a:r>
              <a:rPr spc="-125" dirty="0"/>
              <a:t>P</a:t>
            </a:r>
            <a:r>
              <a:rPr spc="-225" dirty="0"/>
              <a:t>R</a:t>
            </a:r>
            <a:r>
              <a:rPr spc="-30" dirty="0"/>
              <a:t>C</a:t>
            </a:r>
            <a:r>
              <a:rPr spc="-215" dirty="0"/>
              <a:t> </a:t>
            </a:r>
            <a:r>
              <a:rPr spc="-105" dirty="0"/>
              <a:t>M</a:t>
            </a:r>
            <a:r>
              <a:rPr spc="-125" dirty="0"/>
              <a:t>ee</a:t>
            </a:r>
            <a:r>
              <a:rPr spc="-95" dirty="0"/>
              <a:t>t</a:t>
            </a:r>
            <a:r>
              <a:rPr spc="-120" dirty="0"/>
              <a:t>i</a:t>
            </a:r>
            <a:r>
              <a:rPr spc="-125" dirty="0"/>
              <a:t>n</a:t>
            </a:r>
            <a:r>
              <a:rPr spc="-130" dirty="0"/>
              <a:t>g</a:t>
            </a:r>
            <a:r>
              <a:rPr spc="-20" dirty="0"/>
              <a:t>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650240" y="1626927"/>
            <a:ext cx="7843519" cy="46320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u="none" spc="-30" dirty="0">
                <a:solidFill>
                  <a:srgbClr val="03B0C3"/>
                </a:solidFill>
                <a:latin typeface="Wingdings"/>
                <a:cs typeface="Wingdings"/>
              </a:rPr>
              <a:t></a:t>
            </a:r>
            <a:r>
              <a:rPr u="none" spc="-65" dirty="0">
                <a:solidFill>
                  <a:srgbClr val="000000"/>
                </a:solidFill>
              </a:rPr>
              <a:t>R</a:t>
            </a:r>
            <a:r>
              <a:rPr u="none" spc="-15" dirty="0">
                <a:solidFill>
                  <a:srgbClr val="000000"/>
                </a:solidFill>
              </a:rPr>
              <a:t>egu</a:t>
            </a:r>
            <a:r>
              <a:rPr u="none" spc="-25" dirty="0">
                <a:solidFill>
                  <a:srgbClr val="000000"/>
                </a:solidFill>
              </a:rPr>
              <a:t>l</a:t>
            </a:r>
            <a:r>
              <a:rPr u="none" spc="-15" dirty="0">
                <a:solidFill>
                  <a:srgbClr val="000000"/>
                </a:solidFill>
              </a:rPr>
              <a:t>ar</a:t>
            </a:r>
            <a:r>
              <a:rPr u="none" spc="-10" dirty="0">
                <a:solidFill>
                  <a:srgbClr val="000000"/>
                </a:solidFill>
              </a:rPr>
              <a:t> </a:t>
            </a:r>
            <a:r>
              <a:rPr u="none" spc="-5" dirty="0" smtClean="0">
                <a:solidFill>
                  <a:srgbClr val="000000"/>
                </a:solidFill>
              </a:rPr>
              <a:t>p</a:t>
            </a:r>
            <a:r>
              <a:rPr u="none" spc="-15" dirty="0" smtClean="0">
                <a:solidFill>
                  <a:srgbClr val="000000"/>
                </a:solidFill>
              </a:rPr>
              <a:t>u</a:t>
            </a:r>
            <a:r>
              <a:rPr u="none" spc="-5" dirty="0" smtClean="0">
                <a:solidFill>
                  <a:srgbClr val="000000"/>
                </a:solidFill>
              </a:rPr>
              <a:t>b</a:t>
            </a:r>
            <a:r>
              <a:rPr u="none" spc="-15" dirty="0" smtClean="0">
                <a:solidFill>
                  <a:srgbClr val="000000"/>
                </a:solidFill>
              </a:rPr>
              <a:t>l</a:t>
            </a:r>
            <a:r>
              <a:rPr u="none" spc="-10" dirty="0" smtClean="0">
                <a:solidFill>
                  <a:srgbClr val="000000"/>
                </a:solidFill>
              </a:rPr>
              <a:t>ic</a:t>
            </a:r>
            <a:r>
              <a:rPr lang="en-US" u="none" spc="-10" dirty="0" smtClean="0">
                <a:solidFill>
                  <a:srgbClr val="000000"/>
                </a:solidFill>
              </a:rPr>
              <a:t>ly-held</a:t>
            </a:r>
            <a:r>
              <a:rPr u="none" spc="30" dirty="0" smtClean="0">
                <a:solidFill>
                  <a:srgbClr val="000000"/>
                </a:solidFill>
              </a:rPr>
              <a:t> </a:t>
            </a:r>
            <a:r>
              <a:rPr u="none" spc="-20" dirty="0">
                <a:solidFill>
                  <a:srgbClr val="000000"/>
                </a:solidFill>
              </a:rPr>
              <a:t>me</a:t>
            </a:r>
            <a:r>
              <a:rPr u="none" spc="-35" dirty="0">
                <a:solidFill>
                  <a:srgbClr val="000000"/>
                </a:solidFill>
              </a:rPr>
              <a:t>e</a:t>
            </a:r>
            <a:r>
              <a:rPr u="none" dirty="0">
                <a:solidFill>
                  <a:srgbClr val="000000"/>
                </a:solidFill>
              </a:rPr>
              <a:t>t</a:t>
            </a:r>
            <a:r>
              <a:rPr u="none" spc="-10" dirty="0">
                <a:solidFill>
                  <a:srgbClr val="000000"/>
                </a:solidFill>
              </a:rPr>
              <a:t>i</a:t>
            </a:r>
            <a:r>
              <a:rPr u="none" spc="-20" dirty="0">
                <a:solidFill>
                  <a:srgbClr val="000000"/>
                </a:solidFill>
              </a:rPr>
              <a:t>ngs</a:t>
            </a:r>
          </a:p>
          <a:p>
            <a:pPr marL="309880">
              <a:lnSpc>
                <a:spcPct val="100000"/>
              </a:lnSpc>
              <a:spcBef>
                <a:spcPts val="605"/>
              </a:spcBef>
            </a:pPr>
            <a:r>
              <a:rPr sz="2400" u="none" dirty="0">
                <a:solidFill>
                  <a:srgbClr val="70685A"/>
                </a:solidFill>
                <a:latin typeface="Wingdings"/>
                <a:cs typeface="Wingdings"/>
              </a:rPr>
              <a:t></a:t>
            </a:r>
            <a:r>
              <a:rPr sz="2400" u="none" spc="-5" dirty="0">
                <a:solidFill>
                  <a:srgbClr val="000000"/>
                </a:solidFill>
              </a:rPr>
              <a:t>Cu</a:t>
            </a:r>
            <a:r>
              <a:rPr sz="2400" u="none" spc="5" dirty="0">
                <a:solidFill>
                  <a:srgbClr val="000000"/>
                </a:solidFill>
              </a:rPr>
              <a:t>r</a:t>
            </a:r>
            <a:r>
              <a:rPr sz="2400" u="none" spc="-45" dirty="0">
                <a:solidFill>
                  <a:srgbClr val="000000"/>
                </a:solidFill>
              </a:rPr>
              <a:t>r</a:t>
            </a:r>
            <a:r>
              <a:rPr sz="2400" u="none" spc="-15" dirty="0">
                <a:solidFill>
                  <a:srgbClr val="000000"/>
                </a:solidFill>
              </a:rPr>
              <a:t>e</a:t>
            </a:r>
            <a:r>
              <a:rPr sz="2400" u="none" spc="-40" dirty="0">
                <a:solidFill>
                  <a:srgbClr val="000000"/>
                </a:solidFill>
              </a:rPr>
              <a:t>n</a:t>
            </a:r>
            <a:r>
              <a:rPr sz="2400" u="none" dirty="0">
                <a:solidFill>
                  <a:srgbClr val="000000"/>
                </a:solidFill>
              </a:rPr>
              <a:t>tly</a:t>
            </a:r>
            <a:r>
              <a:rPr sz="2400" u="none" spc="-20" dirty="0">
                <a:solidFill>
                  <a:srgbClr val="000000"/>
                </a:solidFill>
              </a:rPr>
              <a:t> </a:t>
            </a:r>
            <a:r>
              <a:rPr sz="2400" u="none" spc="-5" dirty="0">
                <a:solidFill>
                  <a:srgbClr val="000000"/>
                </a:solidFill>
              </a:rPr>
              <a:t>b</a:t>
            </a:r>
            <a:r>
              <a:rPr sz="2400" u="none" dirty="0">
                <a:solidFill>
                  <a:srgbClr val="000000"/>
                </a:solidFill>
              </a:rPr>
              <a:t>i</a:t>
            </a:r>
            <a:r>
              <a:rPr sz="2400" u="none" spc="-5" dirty="0">
                <a:solidFill>
                  <a:srgbClr val="000000"/>
                </a:solidFill>
              </a:rPr>
              <a:t>-</a:t>
            </a:r>
            <a:r>
              <a:rPr sz="2400" u="none" dirty="0">
                <a:solidFill>
                  <a:srgbClr val="000000"/>
                </a:solidFill>
              </a:rPr>
              <a:t>mo</a:t>
            </a:r>
            <a:r>
              <a:rPr sz="2400" u="none" spc="-30" dirty="0">
                <a:solidFill>
                  <a:srgbClr val="000000"/>
                </a:solidFill>
              </a:rPr>
              <a:t>n</a:t>
            </a:r>
            <a:r>
              <a:rPr sz="2400" u="none" dirty="0">
                <a:solidFill>
                  <a:srgbClr val="000000"/>
                </a:solidFill>
              </a:rPr>
              <a:t>thly</a:t>
            </a:r>
            <a:endParaRPr sz="2400" dirty="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u="none" spc="-25" dirty="0">
                <a:solidFill>
                  <a:srgbClr val="03B0C3"/>
                </a:solidFill>
                <a:latin typeface="Wingdings"/>
                <a:cs typeface="Wingdings"/>
              </a:rPr>
              <a:t></a:t>
            </a:r>
            <a:r>
              <a:rPr u="none" spc="-15" dirty="0">
                <a:solidFill>
                  <a:srgbClr val="000000"/>
                </a:solidFill>
              </a:rPr>
              <a:t>Public</a:t>
            </a:r>
            <a:r>
              <a:rPr u="none" spc="10" dirty="0">
                <a:solidFill>
                  <a:srgbClr val="000000"/>
                </a:solidFill>
              </a:rPr>
              <a:t> </a:t>
            </a:r>
            <a:r>
              <a:rPr u="none" spc="-20" dirty="0">
                <a:solidFill>
                  <a:srgbClr val="000000"/>
                </a:solidFill>
              </a:rPr>
              <a:t>notic</a:t>
            </a:r>
            <a:r>
              <a:rPr u="none" spc="-15" dirty="0">
                <a:solidFill>
                  <a:srgbClr val="000000"/>
                </a:solidFill>
              </a:rPr>
              <a:t>e</a:t>
            </a:r>
            <a:r>
              <a:rPr u="none" spc="25" dirty="0">
                <a:solidFill>
                  <a:srgbClr val="000000"/>
                </a:solidFill>
              </a:rPr>
              <a:t> </a:t>
            </a:r>
            <a:r>
              <a:rPr u="none" spc="-15" dirty="0">
                <a:solidFill>
                  <a:srgbClr val="000000"/>
                </a:solidFill>
              </a:rPr>
              <a:t>required</a:t>
            </a:r>
            <a:r>
              <a:rPr u="none" spc="5" dirty="0">
                <a:solidFill>
                  <a:srgbClr val="000000"/>
                </a:solidFill>
              </a:rPr>
              <a:t> </a:t>
            </a:r>
            <a:r>
              <a:rPr u="none" spc="-15" dirty="0">
                <a:solidFill>
                  <a:srgbClr val="000000"/>
                </a:solidFill>
                <a:latin typeface="Calibri"/>
                <a:cs typeface="Calibri"/>
              </a:rPr>
              <a:t>2</a:t>
            </a:r>
            <a:r>
              <a:rPr u="none" spc="-15" dirty="0">
                <a:solidFill>
                  <a:srgbClr val="000000"/>
                </a:solidFill>
              </a:rPr>
              <a:t>0</a:t>
            </a:r>
            <a:r>
              <a:rPr u="none" spc="20" dirty="0">
                <a:solidFill>
                  <a:srgbClr val="000000"/>
                </a:solidFill>
              </a:rPr>
              <a:t> </a:t>
            </a:r>
            <a:r>
              <a:rPr u="none" spc="-20" dirty="0">
                <a:solidFill>
                  <a:srgbClr val="000000"/>
                </a:solidFill>
              </a:rPr>
              <a:t>day</a:t>
            </a:r>
            <a:r>
              <a:rPr u="none" spc="-15" dirty="0">
                <a:solidFill>
                  <a:srgbClr val="000000"/>
                </a:solidFill>
              </a:rPr>
              <a:t>s</a:t>
            </a:r>
            <a:r>
              <a:rPr u="none" spc="15" dirty="0">
                <a:solidFill>
                  <a:srgbClr val="000000"/>
                </a:solidFill>
              </a:rPr>
              <a:t> </a:t>
            </a:r>
            <a:r>
              <a:rPr u="none" spc="-20" dirty="0" smtClean="0">
                <a:solidFill>
                  <a:srgbClr val="000000"/>
                </a:solidFill>
              </a:rPr>
              <a:t>prior</a:t>
            </a:r>
            <a:r>
              <a:rPr lang="en-US" u="none" spc="-20" dirty="0" smtClean="0">
                <a:solidFill>
                  <a:srgbClr val="000000"/>
                </a:solidFill>
              </a:rPr>
              <a:t> to meeting</a:t>
            </a:r>
            <a:endParaRPr u="none" spc="-20" dirty="0">
              <a:solidFill>
                <a:srgbClr val="000000"/>
              </a:solidFill>
            </a:endParaRPr>
          </a:p>
          <a:p>
            <a:pPr marL="309880">
              <a:lnSpc>
                <a:spcPct val="100000"/>
              </a:lnSpc>
              <a:spcBef>
                <a:spcPts val="605"/>
              </a:spcBef>
            </a:pPr>
            <a:r>
              <a:rPr sz="2400" u="none" spc="-5" dirty="0">
                <a:solidFill>
                  <a:srgbClr val="70685A"/>
                </a:solidFill>
                <a:latin typeface="Wingdings"/>
                <a:cs typeface="Wingdings"/>
              </a:rPr>
              <a:t></a:t>
            </a:r>
            <a:r>
              <a:rPr sz="2400" u="none" dirty="0">
                <a:solidFill>
                  <a:srgbClr val="000000"/>
                </a:solidFill>
              </a:rPr>
              <a:t>N</a:t>
            </a:r>
            <a:r>
              <a:rPr sz="2400" u="none" spc="-15" dirty="0">
                <a:solidFill>
                  <a:srgbClr val="000000"/>
                </a:solidFill>
              </a:rPr>
              <a:t>e</a:t>
            </a:r>
            <a:r>
              <a:rPr sz="2400" u="none" spc="-30" dirty="0">
                <a:solidFill>
                  <a:srgbClr val="000000"/>
                </a:solidFill>
              </a:rPr>
              <a:t>w</a:t>
            </a:r>
            <a:r>
              <a:rPr sz="2400" u="none" spc="-5" dirty="0">
                <a:solidFill>
                  <a:srgbClr val="000000"/>
                </a:solidFill>
              </a:rPr>
              <a:t>spape</a:t>
            </a:r>
            <a:r>
              <a:rPr sz="2400" u="none" dirty="0">
                <a:solidFill>
                  <a:srgbClr val="000000"/>
                </a:solidFill>
              </a:rPr>
              <a:t>r</a:t>
            </a:r>
            <a:r>
              <a:rPr sz="2400" u="none" spc="-15" dirty="0">
                <a:solidFill>
                  <a:srgbClr val="000000"/>
                </a:solidFill>
              </a:rPr>
              <a:t> </a:t>
            </a:r>
            <a:r>
              <a:rPr sz="2400" u="none" dirty="0">
                <a:solidFill>
                  <a:srgbClr val="000000"/>
                </a:solidFill>
              </a:rPr>
              <a:t>and</a:t>
            </a:r>
            <a:r>
              <a:rPr sz="2400" u="none" spc="-5" dirty="0">
                <a:solidFill>
                  <a:srgbClr val="000000"/>
                </a:solidFill>
              </a:rPr>
              <a:t> </a:t>
            </a:r>
            <a:r>
              <a:rPr sz="2400" u="none" spc="-30" dirty="0">
                <a:solidFill>
                  <a:srgbClr val="000000"/>
                </a:solidFill>
              </a:rPr>
              <a:t>w</a:t>
            </a:r>
            <a:r>
              <a:rPr sz="2400" u="none" dirty="0">
                <a:solidFill>
                  <a:srgbClr val="000000"/>
                </a:solidFill>
              </a:rPr>
              <a:t>e</a:t>
            </a:r>
            <a:r>
              <a:rPr sz="2400" u="none" spc="-15" dirty="0">
                <a:solidFill>
                  <a:srgbClr val="000000"/>
                </a:solidFill>
              </a:rPr>
              <a:t>b</a:t>
            </a:r>
            <a:r>
              <a:rPr sz="2400" u="none" spc="-5" dirty="0">
                <a:solidFill>
                  <a:srgbClr val="000000"/>
                </a:solidFill>
              </a:rPr>
              <a:t>si</a:t>
            </a:r>
            <a:r>
              <a:rPr sz="2400" u="none" spc="-30" dirty="0">
                <a:solidFill>
                  <a:srgbClr val="000000"/>
                </a:solidFill>
              </a:rPr>
              <a:t>t</a:t>
            </a:r>
            <a:r>
              <a:rPr sz="2400" u="none" dirty="0">
                <a:solidFill>
                  <a:srgbClr val="000000"/>
                </a:solidFill>
              </a:rPr>
              <a:t>e</a:t>
            </a:r>
            <a:endParaRPr sz="2400" dirty="0">
              <a:latin typeface="Wingdings"/>
              <a:cs typeface="Wingdings"/>
            </a:endParaRPr>
          </a:p>
          <a:p>
            <a:pPr marL="309880">
              <a:lnSpc>
                <a:spcPct val="100000"/>
              </a:lnSpc>
              <a:spcBef>
                <a:spcPts val="575"/>
              </a:spcBef>
            </a:pPr>
            <a:r>
              <a:rPr sz="2400" u="none" dirty="0">
                <a:solidFill>
                  <a:srgbClr val="70685A"/>
                </a:solidFill>
                <a:latin typeface="Wingdings"/>
                <a:cs typeface="Wingdings"/>
              </a:rPr>
              <a:t></a:t>
            </a:r>
            <a:r>
              <a:rPr sz="2400" u="none" dirty="0">
                <a:solidFill>
                  <a:srgbClr val="000000"/>
                </a:solidFill>
              </a:rPr>
              <a:t>Ide</a:t>
            </a:r>
            <a:r>
              <a:rPr sz="2400" u="none" spc="-25" dirty="0">
                <a:solidFill>
                  <a:srgbClr val="000000"/>
                </a:solidFill>
              </a:rPr>
              <a:t>n</a:t>
            </a:r>
            <a:r>
              <a:rPr sz="2400" u="none" dirty="0">
                <a:solidFill>
                  <a:srgbClr val="000000"/>
                </a:solidFill>
              </a:rPr>
              <a:t>ti</a:t>
            </a:r>
            <a:r>
              <a:rPr sz="2400" u="none" spc="10" dirty="0">
                <a:solidFill>
                  <a:srgbClr val="000000"/>
                </a:solidFill>
              </a:rPr>
              <a:t>f</a:t>
            </a:r>
            <a:r>
              <a:rPr sz="2400" u="none" spc="-15" dirty="0">
                <a:solidFill>
                  <a:srgbClr val="000000"/>
                </a:solidFill>
              </a:rPr>
              <a:t>y</a:t>
            </a:r>
            <a:r>
              <a:rPr sz="2400" u="none" spc="-10" dirty="0">
                <a:solidFill>
                  <a:srgbClr val="000000"/>
                </a:solidFill>
              </a:rPr>
              <a:t> </a:t>
            </a:r>
            <a:r>
              <a:rPr sz="2400" u="none" spc="-5" dirty="0">
                <a:solidFill>
                  <a:srgbClr val="000000"/>
                </a:solidFill>
              </a:rPr>
              <a:t>publi</a:t>
            </a:r>
            <a:r>
              <a:rPr sz="2400" u="none" dirty="0">
                <a:solidFill>
                  <a:srgbClr val="000000"/>
                </a:solidFill>
              </a:rPr>
              <a:t>c</a:t>
            </a:r>
            <a:r>
              <a:rPr sz="2400" u="none" spc="-5" dirty="0">
                <a:solidFill>
                  <a:srgbClr val="000000"/>
                </a:solidFill>
              </a:rPr>
              <a:t> </a:t>
            </a:r>
            <a:r>
              <a:rPr sz="2400" u="none" spc="-5" dirty="0" smtClean="0">
                <a:solidFill>
                  <a:srgbClr val="000000"/>
                </a:solidFill>
              </a:rPr>
              <a:t>body</a:t>
            </a:r>
            <a:r>
              <a:rPr lang="en-US" sz="2400" u="none" spc="-5" dirty="0" smtClean="0">
                <a:solidFill>
                  <a:srgbClr val="000000"/>
                </a:solidFill>
              </a:rPr>
              <a:t> requesting certification</a:t>
            </a:r>
            <a:endParaRPr sz="2400" dirty="0">
              <a:latin typeface="Wingdings"/>
              <a:cs typeface="Wingdings"/>
            </a:endParaRPr>
          </a:p>
          <a:p>
            <a:pPr marL="309880">
              <a:lnSpc>
                <a:spcPct val="100000"/>
              </a:lnSpc>
              <a:spcBef>
                <a:spcPts val="575"/>
              </a:spcBef>
            </a:pPr>
            <a:r>
              <a:rPr sz="2400" u="none" dirty="0">
                <a:solidFill>
                  <a:srgbClr val="70685A"/>
                </a:solidFill>
                <a:latin typeface="Wingdings"/>
                <a:cs typeface="Wingdings"/>
              </a:rPr>
              <a:t></a:t>
            </a:r>
            <a:r>
              <a:rPr sz="2400" u="none" dirty="0">
                <a:solidFill>
                  <a:srgbClr val="000000"/>
                </a:solidFill>
              </a:rPr>
              <a:t>Ide</a:t>
            </a:r>
            <a:r>
              <a:rPr sz="2400" u="none" spc="-25" dirty="0">
                <a:solidFill>
                  <a:srgbClr val="000000"/>
                </a:solidFill>
              </a:rPr>
              <a:t>n</a:t>
            </a:r>
            <a:r>
              <a:rPr sz="2400" u="none" dirty="0">
                <a:solidFill>
                  <a:srgbClr val="000000"/>
                </a:solidFill>
              </a:rPr>
              <a:t>ti</a:t>
            </a:r>
            <a:r>
              <a:rPr sz="2400" u="none" spc="10" dirty="0">
                <a:solidFill>
                  <a:srgbClr val="000000"/>
                </a:solidFill>
              </a:rPr>
              <a:t>f</a:t>
            </a:r>
            <a:r>
              <a:rPr sz="2400" u="none" spc="-15" dirty="0">
                <a:solidFill>
                  <a:srgbClr val="000000"/>
                </a:solidFill>
              </a:rPr>
              <a:t>y</a:t>
            </a:r>
            <a:r>
              <a:rPr sz="2400" u="none" spc="-10" dirty="0">
                <a:solidFill>
                  <a:srgbClr val="000000"/>
                </a:solidFill>
              </a:rPr>
              <a:t> </a:t>
            </a:r>
            <a:r>
              <a:rPr sz="2400" u="none" spc="-5" dirty="0" smtClean="0">
                <a:solidFill>
                  <a:srgbClr val="000000"/>
                </a:solidFill>
              </a:rPr>
              <a:t>p</a:t>
            </a:r>
            <a:r>
              <a:rPr sz="2400" u="none" spc="-35" dirty="0" smtClean="0">
                <a:solidFill>
                  <a:srgbClr val="000000"/>
                </a:solidFill>
              </a:rPr>
              <a:t>r</a:t>
            </a:r>
            <a:r>
              <a:rPr sz="2400" u="none" spc="-5" dirty="0" smtClean="0">
                <a:solidFill>
                  <a:srgbClr val="000000"/>
                </a:solidFill>
              </a:rPr>
              <a:t>oje</a:t>
            </a:r>
            <a:r>
              <a:rPr sz="2400" u="none" spc="5" dirty="0" smtClean="0">
                <a:solidFill>
                  <a:srgbClr val="000000"/>
                </a:solidFill>
              </a:rPr>
              <a:t>c</a:t>
            </a:r>
            <a:r>
              <a:rPr sz="2400" u="none" dirty="0" smtClean="0">
                <a:solidFill>
                  <a:srgbClr val="000000"/>
                </a:solidFill>
              </a:rPr>
              <a:t>ts</a:t>
            </a:r>
            <a:r>
              <a:rPr lang="en-US" sz="2400" u="none" dirty="0" smtClean="0">
                <a:solidFill>
                  <a:srgbClr val="000000"/>
                </a:solidFill>
              </a:rPr>
              <a:t> requesting approval</a:t>
            </a:r>
            <a:endParaRPr sz="2400" dirty="0">
              <a:latin typeface="Wingdings"/>
              <a:cs typeface="Wingdings"/>
            </a:endParaRPr>
          </a:p>
          <a:p>
            <a:pPr marL="309880">
              <a:lnSpc>
                <a:spcPct val="100000"/>
              </a:lnSpc>
              <a:spcBef>
                <a:spcPts val="580"/>
              </a:spcBef>
            </a:pPr>
            <a:r>
              <a:rPr sz="2400" u="none" spc="-5" dirty="0" smtClean="0">
                <a:solidFill>
                  <a:srgbClr val="70685A"/>
                </a:solidFill>
                <a:latin typeface="Wingdings"/>
                <a:cs typeface="Wingdings"/>
              </a:rPr>
              <a:t></a:t>
            </a:r>
            <a:r>
              <a:rPr lang="en-US" sz="2400" u="none" spc="-5" dirty="0" smtClean="0">
                <a:solidFill>
                  <a:srgbClr val="000000"/>
                </a:solidFill>
              </a:rPr>
              <a:t>Specify</a:t>
            </a:r>
            <a:r>
              <a:rPr sz="2400" u="none" dirty="0" smtClean="0">
                <a:solidFill>
                  <a:srgbClr val="000000"/>
                </a:solidFill>
              </a:rPr>
              <a:t> tim</a:t>
            </a:r>
            <a:r>
              <a:rPr lang="en-US" sz="2400" u="none" dirty="0" smtClean="0">
                <a:solidFill>
                  <a:srgbClr val="000000"/>
                </a:solidFill>
              </a:rPr>
              <a:t>ing</a:t>
            </a:r>
            <a:r>
              <a:rPr sz="2400" u="none" dirty="0" smtClean="0">
                <a:solidFill>
                  <a:srgbClr val="000000"/>
                </a:solidFill>
              </a:rPr>
              <a:t>,</a:t>
            </a:r>
            <a:r>
              <a:rPr sz="2400" u="none" spc="-20" dirty="0" smtClean="0">
                <a:solidFill>
                  <a:srgbClr val="000000"/>
                </a:solidFill>
              </a:rPr>
              <a:t> </a:t>
            </a:r>
            <a:r>
              <a:rPr sz="2400" u="none" dirty="0">
                <a:solidFill>
                  <a:srgbClr val="000000"/>
                </a:solidFill>
              </a:rPr>
              <a:t>lo</a:t>
            </a:r>
            <a:r>
              <a:rPr sz="2400" u="none" spc="-30" dirty="0">
                <a:solidFill>
                  <a:srgbClr val="000000"/>
                </a:solidFill>
              </a:rPr>
              <a:t>c</a:t>
            </a:r>
            <a:r>
              <a:rPr sz="2400" u="none" spc="-25" dirty="0">
                <a:solidFill>
                  <a:srgbClr val="000000"/>
                </a:solidFill>
              </a:rPr>
              <a:t>a</a:t>
            </a:r>
            <a:r>
              <a:rPr sz="2400" u="none" dirty="0">
                <a:solidFill>
                  <a:srgbClr val="000000"/>
                </a:solidFill>
              </a:rPr>
              <a:t>ti</a:t>
            </a:r>
            <a:r>
              <a:rPr sz="2400" u="none" spc="-10" dirty="0">
                <a:solidFill>
                  <a:srgbClr val="000000"/>
                </a:solidFill>
              </a:rPr>
              <a:t>o</a:t>
            </a:r>
            <a:r>
              <a:rPr sz="2400" u="none" dirty="0">
                <a:solidFill>
                  <a:srgbClr val="000000"/>
                </a:solidFill>
              </a:rPr>
              <a:t>n</a:t>
            </a:r>
            <a:r>
              <a:rPr sz="2400" u="none" spc="-5" dirty="0">
                <a:solidFill>
                  <a:srgbClr val="000000"/>
                </a:solidFill>
              </a:rPr>
              <a:t> </a:t>
            </a:r>
            <a:r>
              <a:rPr sz="2400" u="none" dirty="0">
                <a:solidFill>
                  <a:srgbClr val="000000"/>
                </a:solidFill>
              </a:rPr>
              <a:t>and</a:t>
            </a:r>
            <a:r>
              <a:rPr sz="2400" u="none" spc="-15" dirty="0">
                <a:solidFill>
                  <a:srgbClr val="000000"/>
                </a:solidFill>
              </a:rPr>
              <a:t> </a:t>
            </a:r>
            <a:r>
              <a:rPr sz="2400" u="none" dirty="0">
                <a:solidFill>
                  <a:srgbClr val="000000"/>
                </a:solidFill>
              </a:rPr>
              <a:t>m</a:t>
            </a:r>
            <a:r>
              <a:rPr sz="2400" u="none" spc="-10" dirty="0">
                <a:solidFill>
                  <a:srgbClr val="000000"/>
                </a:solidFill>
              </a:rPr>
              <a:t>e</a:t>
            </a:r>
            <a:r>
              <a:rPr sz="2400" u="none" dirty="0">
                <a:solidFill>
                  <a:srgbClr val="000000"/>
                </a:solidFill>
              </a:rPr>
              <a:t>th</a:t>
            </a:r>
            <a:r>
              <a:rPr sz="2400" u="none" spc="-10" dirty="0">
                <a:solidFill>
                  <a:srgbClr val="000000"/>
                </a:solidFill>
              </a:rPr>
              <a:t>o</a:t>
            </a:r>
            <a:r>
              <a:rPr sz="2400" u="none" dirty="0">
                <a:solidFill>
                  <a:srgbClr val="000000"/>
                </a:solidFill>
              </a:rPr>
              <a:t>d</a:t>
            </a:r>
            <a:r>
              <a:rPr sz="2400" u="none" spc="-20" dirty="0">
                <a:solidFill>
                  <a:srgbClr val="000000"/>
                </a:solidFill>
              </a:rPr>
              <a:t> </a:t>
            </a:r>
            <a:r>
              <a:rPr sz="2400" u="none" spc="-50" dirty="0">
                <a:solidFill>
                  <a:srgbClr val="000000"/>
                </a:solidFill>
              </a:rPr>
              <a:t>f</a:t>
            </a:r>
            <a:r>
              <a:rPr sz="2400" u="none" spc="-5" dirty="0">
                <a:solidFill>
                  <a:srgbClr val="000000"/>
                </a:solidFill>
              </a:rPr>
              <a:t>o</a:t>
            </a:r>
            <a:r>
              <a:rPr sz="2400" u="none" dirty="0">
                <a:solidFill>
                  <a:srgbClr val="000000"/>
                </a:solidFill>
              </a:rPr>
              <a:t>r</a:t>
            </a:r>
            <a:r>
              <a:rPr sz="2400" u="none" spc="-5" dirty="0">
                <a:solidFill>
                  <a:srgbClr val="000000"/>
                </a:solidFill>
              </a:rPr>
              <a:t> publi</a:t>
            </a:r>
            <a:r>
              <a:rPr sz="2400" u="none" dirty="0">
                <a:solidFill>
                  <a:srgbClr val="000000"/>
                </a:solidFill>
              </a:rPr>
              <a:t>c</a:t>
            </a:r>
            <a:r>
              <a:rPr sz="2400" u="none" spc="10" dirty="0">
                <a:solidFill>
                  <a:srgbClr val="000000"/>
                </a:solidFill>
              </a:rPr>
              <a:t> </a:t>
            </a:r>
            <a:r>
              <a:rPr sz="2400" u="none" spc="-25" dirty="0">
                <a:solidFill>
                  <a:srgbClr val="000000"/>
                </a:solidFill>
              </a:rPr>
              <a:t>c</a:t>
            </a:r>
            <a:r>
              <a:rPr sz="2400" u="none" spc="-5" dirty="0">
                <a:solidFill>
                  <a:srgbClr val="000000"/>
                </a:solidFill>
              </a:rPr>
              <a:t>omme</a:t>
            </a:r>
            <a:r>
              <a:rPr sz="2400" u="none" spc="-25" dirty="0">
                <a:solidFill>
                  <a:srgbClr val="000000"/>
                </a:solidFill>
              </a:rPr>
              <a:t>n</a:t>
            </a:r>
            <a:r>
              <a:rPr sz="2400" u="none" dirty="0">
                <a:solidFill>
                  <a:srgbClr val="000000"/>
                </a:solidFill>
              </a:rPr>
              <a:t>t</a:t>
            </a:r>
            <a:endParaRPr sz="2400" dirty="0">
              <a:latin typeface="Wingdings"/>
              <a:cs typeface="Wingdings"/>
            </a:endParaRPr>
          </a:p>
          <a:p>
            <a:pPr marL="309880">
              <a:lnSpc>
                <a:spcPct val="100000"/>
              </a:lnSpc>
              <a:spcBef>
                <a:spcPts val="575"/>
              </a:spcBef>
            </a:pPr>
            <a:r>
              <a:rPr sz="2400" u="none" dirty="0">
                <a:solidFill>
                  <a:srgbClr val="70685A"/>
                </a:solidFill>
                <a:latin typeface="Wingdings"/>
                <a:cs typeface="Wingdings"/>
              </a:rPr>
              <a:t></a:t>
            </a:r>
            <a:r>
              <a:rPr sz="2400" u="none" dirty="0">
                <a:solidFill>
                  <a:srgbClr val="000000"/>
                </a:solidFill>
              </a:rPr>
              <a:t>Publi</a:t>
            </a:r>
            <a:r>
              <a:rPr sz="2400" u="none" spc="-15" dirty="0">
                <a:solidFill>
                  <a:srgbClr val="000000"/>
                </a:solidFill>
              </a:rPr>
              <a:t>s</a:t>
            </a:r>
            <a:r>
              <a:rPr sz="2400" u="none" dirty="0">
                <a:solidFill>
                  <a:srgbClr val="000000"/>
                </a:solidFill>
              </a:rPr>
              <a:t>h</a:t>
            </a:r>
            <a:r>
              <a:rPr sz="2400" u="none" spc="-20" dirty="0">
                <a:solidFill>
                  <a:srgbClr val="000000"/>
                </a:solidFill>
              </a:rPr>
              <a:t> </a:t>
            </a:r>
            <a:r>
              <a:rPr sz="2400" u="none" dirty="0">
                <a:solidFill>
                  <a:srgbClr val="000000"/>
                </a:solidFill>
              </a:rPr>
              <a:t>appli</a:t>
            </a:r>
            <a:r>
              <a:rPr sz="2400" u="none" spc="-20" dirty="0">
                <a:solidFill>
                  <a:srgbClr val="000000"/>
                </a:solidFill>
              </a:rPr>
              <a:t>c</a:t>
            </a:r>
            <a:r>
              <a:rPr sz="2400" u="none" spc="-25" dirty="0">
                <a:solidFill>
                  <a:srgbClr val="000000"/>
                </a:solidFill>
              </a:rPr>
              <a:t>a</a:t>
            </a:r>
            <a:r>
              <a:rPr sz="2400" u="none" dirty="0">
                <a:solidFill>
                  <a:srgbClr val="000000"/>
                </a:solidFill>
              </a:rPr>
              <a:t>tions</a:t>
            </a:r>
            <a:r>
              <a:rPr sz="2400" u="none" spc="-15" dirty="0">
                <a:solidFill>
                  <a:srgbClr val="000000"/>
                </a:solidFill>
              </a:rPr>
              <a:t> </a:t>
            </a:r>
            <a:r>
              <a:rPr sz="2400" u="none" spc="-5" dirty="0">
                <a:solidFill>
                  <a:srgbClr val="000000"/>
                </a:solidFill>
              </a:rPr>
              <a:t>o</a:t>
            </a:r>
            <a:r>
              <a:rPr sz="2400" u="none" dirty="0">
                <a:solidFill>
                  <a:srgbClr val="000000"/>
                </a:solidFill>
              </a:rPr>
              <a:t>n</a:t>
            </a:r>
            <a:r>
              <a:rPr sz="2400" u="none" spc="-5" dirty="0">
                <a:solidFill>
                  <a:srgbClr val="000000"/>
                </a:solidFill>
              </a:rPr>
              <a:t> </a:t>
            </a:r>
            <a:r>
              <a:rPr lang="en-US" sz="2400" u="none" spc="-5" dirty="0" smtClean="0">
                <a:solidFill>
                  <a:srgbClr val="000000"/>
                </a:solidFill>
              </a:rPr>
              <a:t>PRC </a:t>
            </a:r>
            <a:r>
              <a:rPr sz="2400" u="none" spc="-55" dirty="0" smtClean="0">
                <a:solidFill>
                  <a:srgbClr val="000000"/>
                </a:solidFill>
              </a:rPr>
              <a:t>w</a:t>
            </a:r>
            <a:r>
              <a:rPr sz="2400" u="none" spc="-15" dirty="0" smtClean="0">
                <a:solidFill>
                  <a:srgbClr val="000000"/>
                </a:solidFill>
              </a:rPr>
              <a:t>e</a:t>
            </a:r>
            <a:r>
              <a:rPr sz="2400" u="none" spc="-25" dirty="0" smtClean="0">
                <a:solidFill>
                  <a:srgbClr val="000000"/>
                </a:solidFill>
              </a:rPr>
              <a:t>b</a:t>
            </a:r>
            <a:r>
              <a:rPr sz="2400" u="none" spc="-5" dirty="0" smtClean="0">
                <a:solidFill>
                  <a:srgbClr val="000000"/>
                </a:solidFill>
              </a:rPr>
              <a:t>si</a:t>
            </a:r>
            <a:r>
              <a:rPr sz="2400" u="none" spc="-25" dirty="0" smtClean="0">
                <a:solidFill>
                  <a:srgbClr val="000000"/>
                </a:solidFill>
              </a:rPr>
              <a:t>t</a:t>
            </a:r>
            <a:r>
              <a:rPr sz="2400" u="none" spc="-15" dirty="0" smtClean="0">
                <a:solidFill>
                  <a:srgbClr val="000000"/>
                </a:solidFill>
              </a:rPr>
              <a:t>e</a:t>
            </a:r>
            <a:endParaRPr sz="2400" dirty="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u="none" spc="-25" dirty="0" smtClean="0">
                <a:solidFill>
                  <a:srgbClr val="03B0C3"/>
                </a:solidFill>
                <a:latin typeface="Wingdings"/>
                <a:cs typeface="Wingdings"/>
              </a:rPr>
              <a:t></a:t>
            </a:r>
            <a:r>
              <a:rPr lang="en-US" u="none" spc="-15" dirty="0" smtClean="0">
                <a:solidFill>
                  <a:srgbClr val="000000"/>
                </a:solidFill>
              </a:rPr>
              <a:t>Provide time for public comments during meeting</a:t>
            </a:r>
          </a:p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lang="en-US" u="none" spc="-25" dirty="0" smtClean="0">
                <a:solidFill>
                  <a:srgbClr val="03B0C3"/>
                </a:solidFill>
                <a:latin typeface="Wingdings"/>
                <a:cs typeface="Wingdings"/>
              </a:rPr>
              <a:t></a:t>
            </a:r>
            <a:r>
              <a:rPr lang="en-US" u="none" spc="-20" dirty="0" smtClean="0">
                <a:solidFill>
                  <a:srgbClr val="000000"/>
                </a:solidFill>
              </a:rPr>
              <a:t>Document any p</a:t>
            </a:r>
            <a:r>
              <a:rPr u="none" spc="-20" dirty="0" smtClean="0">
                <a:solidFill>
                  <a:srgbClr val="000000"/>
                </a:solidFill>
              </a:rPr>
              <a:t>u</a:t>
            </a:r>
            <a:r>
              <a:rPr u="none" spc="-30" dirty="0" smtClean="0">
                <a:solidFill>
                  <a:srgbClr val="000000"/>
                </a:solidFill>
              </a:rPr>
              <a:t>b</a:t>
            </a:r>
            <a:r>
              <a:rPr u="none" dirty="0" smtClean="0">
                <a:solidFill>
                  <a:srgbClr val="000000"/>
                </a:solidFill>
              </a:rPr>
              <a:t>l</a:t>
            </a:r>
            <a:r>
              <a:rPr u="none" spc="-15" dirty="0" smtClean="0">
                <a:solidFill>
                  <a:srgbClr val="000000"/>
                </a:solidFill>
              </a:rPr>
              <a:t>ic</a:t>
            </a:r>
            <a:r>
              <a:rPr u="none" spc="40" dirty="0" smtClean="0">
                <a:solidFill>
                  <a:srgbClr val="000000"/>
                </a:solidFill>
              </a:rPr>
              <a:t> </a:t>
            </a:r>
            <a:r>
              <a:rPr u="none" spc="-35" dirty="0" smtClean="0">
                <a:solidFill>
                  <a:srgbClr val="000000"/>
                </a:solidFill>
              </a:rPr>
              <a:t>c</a:t>
            </a:r>
            <a:r>
              <a:rPr u="none" spc="-25" dirty="0" smtClean="0">
                <a:solidFill>
                  <a:srgbClr val="000000"/>
                </a:solidFill>
              </a:rPr>
              <a:t>omme</a:t>
            </a:r>
            <a:r>
              <a:rPr u="none" spc="-45" dirty="0" smtClean="0">
                <a:solidFill>
                  <a:srgbClr val="000000"/>
                </a:solidFill>
              </a:rPr>
              <a:t>n</a:t>
            </a:r>
            <a:r>
              <a:rPr u="none" spc="-15" dirty="0" smtClean="0">
                <a:solidFill>
                  <a:srgbClr val="000000"/>
                </a:solidFill>
              </a:rPr>
              <a:t>ts</a:t>
            </a:r>
            <a:r>
              <a:rPr lang="en-US" u="none" spc="-15" dirty="0" smtClean="0">
                <a:solidFill>
                  <a:srgbClr val="000000"/>
                </a:solidFill>
              </a:rPr>
              <a:t> given</a:t>
            </a:r>
            <a:endParaRPr u="none" spc="-15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5470"/>
              </a:lnSpc>
            </a:pPr>
            <a:r>
              <a:rPr spc="-125" dirty="0"/>
              <a:t>P</a:t>
            </a:r>
            <a:r>
              <a:rPr spc="-95" dirty="0"/>
              <a:t>ubl</a:t>
            </a:r>
            <a:r>
              <a:rPr spc="-120" dirty="0"/>
              <a:t>i</a:t>
            </a:r>
            <a:r>
              <a:rPr spc="-25" dirty="0"/>
              <a:t>c</a:t>
            </a:r>
            <a:r>
              <a:rPr spc="-245" dirty="0"/>
              <a:t> </a:t>
            </a:r>
            <a:r>
              <a:rPr spc="-100" dirty="0"/>
              <a:t>B</a:t>
            </a:r>
            <a:r>
              <a:rPr spc="-125" dirty="0"/>
              <a:t>o</a:t>
            </a:r>
            <a:r>
              <a:rPr spc="-235" dirty="0"/>
              <a:t>d</a:t>
            </a:r>
            <a:r>
              <a:rPr spc="-25" dirty="0"/>
              <a:t>y</a:t>
            </a:r>
            <a:r>
              <a:rPr spc="-200" dirty="0"/>
              <a:t> </a:t>
            </a:r>
            <a:r>
              <a:rPr spc="-135" dirty="0"/>
              <a:t>C</a:t>
            </a:r>
            <a:r>
              <a:rPr spc="-125" dirty="0"/>
              <a:t>er</a:t>
            </a:r>
            <a:r>
              <a:rPr spc="-95" dirty="0"/>
              <a:t>t</a:t>
            </a:r>
            <a:r>
              <a:rPr spc="-120" dirty="0"/>
              <a:t>i</a:t>
            </a:r>
            <a:r>
              <a:rPr spc="-114" dirty="0"/>
              <a:t>f</a:t>
            </a:r>
            <a:r>
              <a:rPr spc="-120" dirty="0"/>
              <a:t>i</a:t>
            </a:r>
            <a:r>
              <a:rPr spc="-125" dirty="0"/>
              <a:t>c</a:t>
            </a:r>
            <a:r>
              <a:rPr spc="-100" dirty="0"/>
              <a:t>a</a:t>
            </a:r>
            <a:r>
              <a:rPr spc="-95" dirty="0"/>
              <a:t>t</a:t>
            </a:r>
            <a:r>
              <a:rPr spc="-120" dirty="0"/>
              <a:t>i</a:t>
            </a:r>
            <a:r>
              <a:rPr spc="-125" dirty="0"/>
              <a:t>o</a:t>
            </a:r>
            <a:r>
              <a:rPr spc="-30" dirty="0"/>
              <a:t>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843519" cy="46730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u="none" spc="-30" dirty="0">
                <a:solidFill>
                  <a:srgbClr val="03B0C3"/>
                </a:solidFill>
                <a:latin typeface="Wingdings"/>
                <a:cs typeface="Wingdings"/>
              </a:rPr>
              <a:t></a:t>
            </a:r>
            <a:r>
              <a:rPr u="none" spc="-25" dirty="0">
                <a:solidFill>
                  <a:srgbClr val="000000"/>
                </a:solidFill>
              </a:rPr>
              <a:t>M</a:t>
            </a:r>
            <a:r>
              <a:rPr u="none" spc="-70" dirty="0">
                <a:solidFill>
                  <a:srgbClr val="000000"/>
                </a:solidFill>
              </a:rPr>
              <a:t>a</a:t>
            </a:r>
            <a:r>
              <a:rPr u="none" spc="-15" dirty="0">
                <a:solidFill>
                  <a:srgbClr val="000000"/>
                </a:solidFill>
              </a:rPr>
              <a:t>y</a:t>
            </a:r>
            <a:r>
              <a:rPr u="none" spc="-20" dirty="0">
                <a:solidFill>
                  <a:srgbClr val="000000"/>
                </a:solidFill>
              </a:rPr>
              <a:t> </a:t>
            </a:r>
            <a:r>
              <a:rPr u="none" dirty="0">
                <a:solidFill>
                  <a:srgbClr val="000000"/>
                </a:solidFill>
              </a:rPr>
              <a:t>app</a:t>
            </a:r>
            <a:r>
              <a:rPr u="none" spc="-15" dirty="0">
                <a:solidFill>
                  <a:srgbClr val="000000"/>
                </a:solidFill>
              </a:rPr>
              <a:t>ly</a:t>
            </a:r>
            <a:r>
              <a:rPr u="none" spc="15" dirty="0">
                <a:solidFill>
                  <a:srgbClr val="000000"/>
                </a:solidFill>
              </a:rPr>
              <a:t> </a:t>
            </a:r>
            <a:r>
              <a:rPr u="none" spc="-65" dirty="0">
                <a:solidFill>
                  <a:srgbClr val="000000"/>
                </a:solidFill>
              </a:rPr>
              <a:t>f</a:t>
            </a:r>
            <a:r>
              <a:rPr u="none" spc="-20" dirty="0">
                <a:solidFill>
                  <a:srgbClr val="000000"/>
                </a:solidFill>
              </a:rPr>
              <a:t>o</a:t>
            </a:r>
            <a:r>
              <a:rPr u="none" spc="-10" dirty="0">
                <a:solidFill>
                  <a:srgbClr val="000000"/>
                </a:solidFill>
              </a:rPr>
              <a:t>r</a:t>
            </a:r>
            <a:r>
              <a:rPr u="none" dirty="0">
                <a:solidFill>
                  <a:srgbClr val="000000"/>
                </a:solidFill>
              </a:rPr>
              <a:t> </a:t>
            </a:r>
            <a:r>
              <a:rPr u="none" spc="-15" dirty="0">
                <a:solidFill>
                  <a:srgbClr val="000000"/>
                </a:solidFill>
              </a:rPr>
              <a:t>GC/</a:t>
            </a:r>
            <a:r>
              <a:rPr u="none" spc="-30" dirty="0">
                <a:solidFill>
                  <a:srgbClr val="000000"/>
                </a:solidFill>
              </a:rPr>
              <a:t>C</a:t>
            </a:r>
            <a:r>
              <a:rPr u="none" spc="-20" dirty="0">
                <a:solidFill>
                  <a:srgbClr val="000000"/>
                </a:solidFill>
              </a:rPr>
              <a:t>M,</a:t>
            </a:r>
            <a:r>
              <a:rPr u="none" spc="15" dirty="0">
                <a:solidFill>
                  <a:srgbClr val="000000"/>
                </a:solidFill>
              </a:rPr>
              <a:t> </a:t>
            </a:r>
            <a:r>
              <a:rPr u="none" spc="-15" dirty="0">
                <a:solidFill>
                  <a:srgbClr val="000000"/>
                </a:solidFill>
              </a:rPr>
              <a:t>D-</a:t>
            </a:r>
            <a:r>
              <a:rPr u="none" spc="-20" dirty="0">
                <a:solidFill>
                  <a:srgbClr val="000000"/>
                </a:solidFill>
              </a:rPr>
              <a:t>B</a:t>
            </a:r>
            <a:r>
              <a:rPr u="none" spc="25" dirty="0">
                <a:solidFill>
                  <a:srgbClr val="000000"/>
                </a:solidFill>
              </a:rPr>
              <a:t> </a:t>
            </a:r>
            <a:r>
              <a:rPr u="none" spc="-20" dirty="0">
                <a:solidFill>
                  <a:srgbClr val="000000"/>
                </a:solidFill>
              </a:rPr>
              <a:t>o</a:t>
            </a:r>
            <a:r>
              <a:rPr u="none" spc="-10" dirty="0">
                <a:solidFill>
                  <a:srgbClr val="000000"/>
                </a:solidFill>
              </a:rPr>
              <a:t>r</a:t>
            </a:r>
            <a:r>
              <a:rPr u="none" dirty="0">
                <a:solidFill>
                  <a:srgbClr val="000000"/>
                </a:solidFill>
              </a:rPr>
              <a:t> </a:t>
            </a:r>
            <a:r>
              <a:rPr u="none" spc="-20" dirty="0">
                <a:solidFill>
                  <a:srgbClr val="000000"/>
                </a:solidFill>
              </a:rPr>
              <a:t>both</a:t>
            </a: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u="none" spc="-25" dirty="0" smtClean="0">
                <a:solidFill>
                  <a:srgbClr val="03B0C3"/>
                </a:solidFill>
                <a:latin typeface="Wingdings"/>
                <a:cs typeface="Wingdings"/>
              </a:rPr>
              <a:t></a:t>
            </a:r>
            <a:r>
              <a:rPr u="none" spc="-20" dirty="0" smtClean="0">
                <a:solidFill>
                  <a:srgbClr val="000000"/>
                </a:solidFill>
              </a:rPr>
              <a:t>Certi</a:t>
            </a:r>
            <a:r>
              <a:rPr u="none" spc="-15" dirty="0" smtClean="0">
                <a:solidFill>
                  <a:srgbClr val="000000"/>
                </a:solidFill>
              </a:rPr>
              <a:t>fi</a:t>
            </a:r>
            <a:r>
              <a:rPr u="none" spc="-45" dirty="0" smtClean="0">
                <a:solidFill>
                  <a:srgbClr val="000000"/>
                </a:solidFill>
              </a:rPr>
              <a:t>c</a:t>
            </a:r>
            <a:r>
              <a:rPr u="none" spc="-35" dirty="0" smtClean="0">
                <a:solidFill>
                  <a:srgbClr val="000000"/>
                </a:solidFill>
              </a:rPr>
              <a:t>a</a:t>
            </a:r>
            <a:r>
              <a:rPr u="none" spc="-15" dirty="0" smtClean="0">
                <a:solidFill>
                  <a:srgbClr val="000000"/>
                </a:solidFill>
              </a:rPr>
              <a:t>tion </a:t>
            </a:r>
            <a:r>
              <a:rPr lang="en-US" u="none" spc="-15" dirty="0" smtClean="0">
                <a:solidFill>
                  <a:srgbClr val="000000"/>
                </a:solidFill>
              </a:rPr>
              <a:t>is </a:t>
            </a:r>
            <a:r>
              <a:rPr u="none" spc="-70" dirty="0" smtClean="0">
                <a:solidFill>
                  <a:srgbClr val="000000"/>
                </a:solidFill>
              </a:rPr>
              <a:t>f</a:t>
            </a:r>
            <a:r>
              <a:rPr u="none" spc="-20" dirty="0" smtClean="0">
                <a:solidFill>
                  <a:srgbClr val="000000"/>
                </a:solidFill>
              </a:rPr>
              <a:t>o</a:t>
            </a:r>
            <a:r>
              <a:rPr u="none" spc="-10" dirty="0" smtClean="0">
                <a:solidFill>
                  <a:srgbClr val="000000"/>
                </a:solidFill>
              </a:rPr>
              <a:t>r</a:t>
            </a:r>
            <a:r>
              <a:rPr u="none" dirty="0" smtClean="0">
                <a:solidFill>
                  <a:srgbClr val="000000"/>
                </a:solidFill>
              </a:rPr>
              <a:t> </a:t>
            </a:r>
            <a:r>
              <a:rPr u="none" spc="-15" dirty="0">
                <a:solidFill>
                  <a:srgbClr val="000000"/>
                </a:solidFill>
              </a:rPr>
              <a:t>3</a:t>
            </a:r>
            <a:r>
              <a:rPr u="none" spc="10" dirty="0">
                <a:solidFill>
                  <a:srgbClr val="000000"/>
                </a:solidFill>
              </a:rPr>
              <a:t> </a:t>
            </a:r>
            <a:r>
              <a:rPr u="none" spc="-60" dirty="0" smtClean="0">
                <a:solidFill>
                  <a:srgbClr val="000000"/>
                </a:solidFill>
              </a:rPr>
              <a:t>y</a:t>
            </a:r>
            <a:r>
              <a:rPr u="none" spc="-15" dirty="0" smtClean="0">
                <a:solidFill>
                  <a:srgbClr val="000000"/>
                </a:solidFill>
              </a:rPr>
              <a:t>ea</a:t>
            </a:r>
            <a:r>
              <a:rPr u="none" spc="-60" dirty="0" smtClean="0">
                <a:solidFill>
                  <a:srgbClr val="000000"/>
                </a:solidFill>
              </a:rPr>
              <a:t>r</a:t>
            </a:r>
            <a:r>
              <a:rPr u="none" spc="-15" dirty="0" smtClean="0">
                <a:solidFill>
                  <a:srgbClr val="000000"/>
                </a:solidFill>
              </a:rPr>
              <a:t>s</a:t>
            </a:r>
            <a:endParaRPr lang="en-US" u="none" spc="-15" dirty="0" smtClean="0">
              <a:solidFill>
                <a:srgbClr val="000000"/>
              </a:solidFill>
            </a:endParaRPr>
          </a:p>
          <a:p>
            <a:pPr marL="12700">
              <a:spcBef>
                <a:spcPts val="670"/>
              </a:spcBef>
            </a:pPr>
            <a:r>
              <a:rPr lang="en-US" u="none" spc="-25" dirty="0">
                <a:solidFill>
                  <a:srgbClr val="03B0C3"/>
                </a:solidFill>
                <a:latin typeface="Wingdings"/>
                <a:cs typeface="Wingdings"/>
              </a:rPr>
              <a:t></a:t>
            </a:r>
            <a:r>
              <a:rPr lang="en-US" u="none" spc="-25" dirty="0">
                <a:solidFill>
                  <a:srgbClr val="000000"/>
                </a:solidFill>
              </a:rPr>
              <a:t>Demon</a:t>
            </a:r>
            <a:r>
              <a:rPr lang="en-US" u="none" spc="-60" dirty="0">
                <a:solidFill>
                  <a:srgbClr val="000000"/>
                </a:solidFill>
              </a:rPr>
              <a:t>s</a:t>
            </a:r>
            <a:r>
              <a:rPr lang="en-US" u="none" spc="-10" dirty="0">
                <a:solidFill>
                  <a:srgbClr val="000000"/>
                </a:solidFill>
              </a:rPr>
              <a:t>t</a:t>
            </a:r>
            <a:r>
              <a:rPr lang="en-US" u="none" spc="-75" dirty="0">
                <a:solidFill>
                  <a:srgbClr val="000000"/>
                </a:solidFill>
              </a:rPr>
              <a:t>r</a:t>
            </a:r>
            <a:r>
              <a:rPr lang="en-US" u="none" spc="-35" dirty="0">
                <a:solidFill>
                  <a:srgbClr val="000000"/>
                </a:solidFill>
              </a:rPr>
              <a:t>at</a:t>
            </a:r>
            <a:r>
              <a:rPr lang="en-US" u="none" spc="-15" dirty="0">
                <a:solidFill>
                  <a:srgbClr val="000000"/>
                </a:solidFill>
              </a:rPr>
              <a:t>e</a:t>
            </a:r>
            <a:r>
              <a:rPr lang="en-US" u="none" spc="10" dirty="0">
                <a:solidFill>
                  <a:srgbClr val="000000"/>
                </a:solidFill>
              </a:rPr>
              <a:t> </a:t>
            </a:r>
            <a:r>
              <a:rPr lang="en-US" u="none" spc="-20" dirty="0">
                <a:solidFill>
                  <a:srgbClr val="000000"/>
                </a:solidFill>
              </a:rPr>
              <a:t>succes</a:t>
            </a:r>
            <a:r>
              <a:rPr lang="en-US" u="none" spc="-40" dirty="0">
                <a:solidFill>
                  <a:srgbClr val="000000"/>
                </a:solidFill>
              </a:rPr>
              <a:t>s</a:t>
            </a:r>
            <a:r>
              <a:rPr lang="en-US" u="none" spc="-20" dirty="0">
                <a:solidFill>
                  <a:srgbClr val="000000"/>
                </a:solidFill>
              </a:rPr>
              <a:t>fu</a:t>
            </a:r>
            <a:r>
              <a:rPr lang="en-US" u="none" spc="-10" dirty="0">
                <a:solidFill>
                  <a:srgbClr val="000000"/>
                </a:solidFill>
              </a:rPr>
              <a:t>l</a:t>
            </a:r>
            <a:r>
              <a:rPr lang="en-US" u="none" spc="35" dirty="0">
                <a:solidFill>
                  <a:srgbClr val="000000"/>
                </a:solidFill>
              </a:rPr>
              <a:t> </a:t>
            </a:r>
            <a:r>
              <a:rPr lang="en-US" spc="-20" dirty="0">
                <a:solidFill>
                  <a:srgbClr val="000000"/>
                </a:solidFill>
              </a:rPr>
              <a:t>mana</a:t>
            </a:r>
            <a:r>
              <a:rPr lang="en-US" spc="-35" dirty="0">
                <a:solidFill>
                  <a:srgbClr val="000000"/>
                </a:solidFill>
              </a:rPr>
              <a:t>g</a:t>
            </a:r>
            <a:r>
              <a:rPr lang="en-US" spc="-20" dirty="0">
                <a:solidFill>
                  <a:srgbClr val="000000"/>
                </a:solidFill>
              </a:rPr>
              <a:t>eme</a:t>
            </a:r>
            <a:r>
              <a:rPr lang="en-US" spc="-50" dirty="0">
                <a:solidFill>
                  <a:srgbClr val="000000"/>
                </a:solidFill>
              </a:rPr>
              <a:t>n</a:t>
            </a:r>
            <a:r>
              <a:rPr lang="en-US" spc="-10" dirty="0">
                <a:solidFill>
                  <a:srgbClr val="000000"/>
                </a:solidFill>
              </a:rPr>
              <a:t>t</a:t>
            </a:r>
            <a:r>
              <a:rPr lang="en-US" u="none" spc="15" dirty="0">
                <a:solidFill>
                  <a:srgbClr val="000000"/>
                </a:solidFill>
              </a:rPr>
              <a:t> </a:t>
            </a:r>
            <a:r>
              <a:rPr lang="en-US" u="none" spc="-20" dirty="0">
                <a:solidFill>
                  <a:srgbClr val="000000"/>
                </a:solidFill>
              </a:rPr>
              <a:t>o</a:t>
            </a:r>
            <a:r>
              <a:rPr lang="en-US" u="none" spc="-10" dirty="0">
                <a:solidFill>
                  <a:srgbClr val="000000"/>
                </a:solidFill>
              </a:rPr>
              <a:t>f</a:t>
            </a:r>
            <a:r>
              <a:rPr lang="en-US" u="none" spc="-5" dirty="0">
                <a:solidFill>
                  <a:srgbClr val="000000"/>
                </a:solidFill>
              </a:rPr>
              <a:t> </a:t>
            </a:r>
            <a:r>
              <a:rPr lang="en-US" u="none" spc="-15" dirty="0">
                <a:solidFill>
                  <a:srgbClr val="000000"/>
                </a:solidFill>
              </a:rPr>
              <a:t>the</a:t>
            </a:r>
            <a:r>
              <a:rPr lang="en-US" u="none" spc="-10" dirty="0">
                <a:solidFill>
                  <a:srgbClr val="000000"/>
                </a:solidFill>
              </a:rPr>
              <a:t> </a:t>
            </a:r>
            <a:r>
              <a:rPr lang="en-US" u="none" spc="-20" dirty="0">
                <a:solidFill>
                  <a:srgbClr val="000000"/>
                </a:solidFill>
              </a:rPr>
              <a:t>p</a:t>
            </a:r>
            <a:r>
              <a:rPr lang="en-US" u="none" spc="-65" dirty="0">
                <a:solidFill>
                  <a:srgbClr val="000000"/>
                </a:solidFill>
              </a:rPr>
              <a:t>r</a:t>
            </a:r>
            <a:r>
              <a:rPr lang="en-US" u="none" spc="-20" dirty="0">
                <a:solidFill>
                  <a:srgbClr val="000000"/>
                </a:solidFill>
              </a:rPr>
              <a:t>ocedu</a:t>
            </a:r>
            <a:r>
              <a:rPr lang="en-US" u="none" spc="-45" dirty="0">
                <a:solidFill>
                  <a:srgbClr val="000000"/>
                </a:solidFill>
              </a:rPr>
              <a:t>r</a:t>
            </a:r>
            <a:r>
              <a:rPr lang="en-US" u="none" spc="-15" dirty="0">
                <a:solidFill>
                  <a:srgbClr val="000000"/>
                </a:solidFill>
              </a:rPr>
              <a:t>e</a:t>
            </a:r>
            <a:r>
              <a:rPr lang="en-US" u="none" spc="25" dirty="0">
                <a:solidFill>
                  <a:srgbClr val="000000"/>
                </a:solidFill>
              </a:rPr>
              <a:t> </a:t>
            </a:r>
            <a:r>
              <a:rPr lang="en-US" u="none" spc="-15" dirty="0">
                <a:solidFill>
                  <a:srgbClr val="000000"/>
                </a:solidFill>
              </a:rPr>
              <a:t>with</a:t>
            </a:r>
            <a:r>
              <a:rPr lang="en-US" u="none" spc="-25" dirty="0">
                <a:solidFill>
                  <a:srgbClr val="000000"/>
                </a:solidFill>
              </a:rPr>
              <a:t>i</a:t>
            </a:r>
            <a:r>
              <a:rPr lang="en-US" u="none" spc="-15" dirty="0">
                <a:solidFill>
                  <a:srgbClr val="000000"/>
                </a:solidFill>
              </a:rPr>
              <a:t>n</a:t>
            </a:r>
            <a:r>
              <a:rPr lang="en-US" u="none" spc="20" dirty="0">
                <a:solidFill>
                  <a:srgbClr val="000000"/>
                </a:solidFill>
              </a:rPr>
              <a:t> </a:t>
            </a:r>
            <a:r>
              <a:rPr lang="en-US" u="none" spc="-20" dirty="0">
                <a:solidFill>
                  <a:srgbClr val="000000"/>
                </a:solidFill>
              </a:rPr>
              <a:t>pa</a:t>
            </a:r>
            <a:r>
              <a:rPr lang="en-US" u="none" spc="-55" dirty="0">
                <a:solidFill>
                  <a:srgbClr val="000000"/>
                </a:solidFill>
              </a:rPr>
              <a:t>s</a:t>
            </a:r>
            <a:r>
              <a:rPr lang="en-US" u="none" spc="-10" dirty="0">
                <a:solidFill>
                  <a:srgbClr val="000000"/>
                </a:solidFill>
              </a:rPr>
              <a:t>t</a:t>
            </a:r>
            <a:r>
              <a:rPr lang="en-US" u="none" spc="10" dirty="0">
                <a:solidFill>
                  <a:srgbClr val="000000"/>
                </a:solidFill>
              </a:rPr>
              <a:t> </a:t>
            </a:r>
            <a:r>
              <a:rPr lang="en-US" u="none" spc="-15" dirty="0">
                <a:solidFill>
                  <a:srgbClr val="000000"/>
                </a:solidFill>
              </a:rPr>
              <a:t>5</a:t>
            </a:r>
            <a:r>
              <a:rPr lang="en-US" u="none" spc="10" dirty="0">
                <a:solidFill>
                  <a:srgbClr val="000000"/>
                </a:solidFill>
              </a:rPr>
              <a:t> </a:t>
            </a:r>
            <a:r>
              <a:rPr lang="en-US" u="none" spc="-60" dirty="0">
                <a:solidFill>
                  <a:srgbClr val="000000"/>
                </a:solidFill>
              </a:rPr>
              <a:t>y</a:t>
            </a:r>
            <a:r>
              <a:rPr lang="en-US" u="none" spc="-15" dirty="0">
                <a:solidFill>
                  <a:srgbClr val="000000"/>
                </a:solidFill>
              </a:rPr>
              <a:t>ea</a:t>
            </a:r>
            <a:r>
              <a:rPr lang="en-US" u="none" spc="-60" dirty="0">
                <a:solidFill>
                  <a:srgbClr val="000000"/>
                </a:solidFill>
              </a:rPr>
              <a:t>r</a:t>
            </a:r>
            <a:r>
              <a:rPr lang="en-US" u="none" spc="-15" dirty="0">
                <a:solidFill>
                  <a:srgbClr val="000000"/>
                </a:solidFill>
              </a:rPr>
              <a:t>s</a:t>
            </a:r>
          </a:p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u="none" spc="-25" dirty="0" smtClean="0">
                <a:solidFill>
                  <a:srgbClr val="03B0C3"/>
                </a:solidFill>
                <a:latin typeface="Wingdings"/>
                <a:cs typeface="Wingdings"/>
              </a:rPr>
              <a:t></a:t>
            </a:r>
            <a:r>
              <a:rPr lang="en-US" u="none" spc="-25" dirty="0" smtClean="0">
                <a:solidFill>
                  <a:srgbClr val="000000"/>
                </a:solidFill>
              </a:rPr>
              <a:t>Allows </a:t>
            </a:r>
            <a:r>
              <a:rPr u="none" spc="-20" dirty="0" smtClean="0">
                <a:solidFill>
                  <a:srgbClr val="000000"/>
                </a:solidFill>
              </a:rPr>
              <a:t>GC/CM</a:t>
            </a:r>
            <a:r>
              <a:rPr u="none" spc="10" dirty="0" smtClean="0">
                <a:solidFill>
                  <a:srgbClr val="000000"/>
                </a:solidFill>
              </a:rPr>
              <a:t> </a:t>
            </a:r>
            <a:r>
              <a:rPr u="none" spc="-20" dirty="0">
                <a:solidFill>
                  <a:srgbClr val="000000"/>
                </a:solidFill>
              </a:rPr>
              <a:t>o</a:t>
            </a:r>
            <a:r>
              <a:rPr u="none" spc="-10" dirty="0">
                <a:solidFill>
                  <a:srgbClr val="000000"/>
                </a:solidFill>
              </a:rPr>
              <a:t>r</a:t>
            </a:r>
            <a:r>
              <a:rPr u="none" dirty="0">
                <a:solidFill>
                  <a:srgbClr val="000000"/>
                </a:solidFill>
              </a:rPr>
              <a:t> </a:t>
            </a:r>
            <a:r>
              <a:rPr u="none" spc="-15" dirty="0">
                <a:solidFill>
                  <a:srgbClr val="000000"/>
                </a:solidFill>
              </a:rPr>
              <a:t>D-</a:t>
            </a:r>
            <a:r>
              <a:rPr u="none" spc="-20" dirty="0">
                <a:solidFill>
                  <a:srgbClr val="000000"/>
                </a:solidFill>
              </a:rPr>
              <a:t>B</a:t>
            </a:r>
            <a:r>
              <a:rPr u="none" spc="25" dirty="0">
                <a:solidFill>
                  <a:srgbClr val="000000"/>
                </a:solidFill>
              </a:rPr>
              <a:t> </a:t>
            </a:r>
            <a:r>
              <a:rPr lang="en-US" u="none" spc="25" dirty="0" smtClean="0">
                <a:solidFill>
                  <a:srgbClr val="000000"/>
                </a:solidFill>
              </a:rPr>
              <a:t>projects &gt; $10mil </a:t>
            </a:r>
            <a:r>
              <a:rPr u="none" spc="-15" dirty="0" smtClean="0">
                <a:solidFill>
                  <a:srgbClr val="000000"/>
                </a:solidFill>
              </a:rPr>
              <a:t>without</a:t>
            </a:r>
            <a:r>
              <a:rPr u="none" spc="10" dirty="0" smtClean="0">
                <a:solidFill>
                  <a:srgbClr val="000000"/>
                </a:solidFill>
              </a:rPr>
              <a:t> </a:t>
            </a:r>
            <a:r>
              <a:rPr lang="en-US" u="none" spc="10" dirty="0" smtClean="0">
                <a:solidFill>
                  <a:srgbClr val="000000"/>
                </a:solidFill>
              </a:rPr>
              <a:t>individual </a:t>
            </a:r>
            <a:r>
              <a:rPr u="none" spc="-15" dirty="0" smtClean="0">
                <a:solidFill>
                  <a:srgbClr val="000000"/>
                </a:solidFill>
              </a:rPr>
              <a:t>P</a:t>
            </a:r>
            <a:r>
              <a:rPr u="none" spc="-45" dirty="0" smtClean="0">
                <a:solidFill>
                  <a:srgbClr val="000000"/>
                </a:solidFill>
              </a:rPr>
              <a:t>R</a:t>
            </a:r>
            <a:r>
              <a:rPr u="none" spc="-15" dirty="0" smtClean="0">
                <a:solidFill>
                  <a:srgbClr val="000000"/>
                </a:solidFill>
              </a:rPr>
              <a:t>C</a:t>
            </a:r>
            <a:r>
              <a:rPr u="none" spc="5" dirty="0" smtClean="0">
                <a:solidFill>
                  <a:srgbClr val="000000"/>
                </a:solidFill>
              </a:rPr>
              <a:t> </a:t>
            </a:r>
            <a:r>
              <a:rPr lang="en-US" u="none" spc="5" dirty="0" smtClean="0">
                <a:solidFill>
                  <a:srgbClr val="000000"/>
                </a:solidFill>
              </a:rPr>
              <a:t>project </a:t>
            </a:r>
            <a:r>
              <a:rPr u="none" spc="-15" dirty="0" smtClean="0">
                <a:solidFill>
                  <a:srgbClr val="000000"/>
                </a:solidFill>
              </a:rPr>
              <a:t>app</a:t>
            </a:r>
            <a:r>
              <a:rPr u="none" spc="-70" dirty="0" smtClean="0">
                <a:solidFill>
                  <a:srgbClr val="000000"/>
                </a:solidFill>
              </a:rPr>
              <a:t>r</a:t>
            </a:r>
            <a:r>
              <a:rPr u="none" spc="-25" dirty="0" smtClean="0">
                <a:solidFill>
                  <a:srgbClr val="000000"/>
                </a:solidFill>
              </a:rPr>
              <a:t>o</a:t>
            </a:r>
            <a:r>
              <a:rPr u="none" spc="-55" dirty="0" smtClean="0">
                <a:solidFill>
                  <a:srgbClr val="000000"/>
                </a:solidFill>
              </a:rPr>
              <a:t>v</a:t>
            </a:r>
            <a:r>
              <a:rPr u="none" spc="-10" dirty="0" smtClean="0">
                <a:solidFill>
                  <a:srgbClr val="000000"/>
                </a:solidFill>
              </a:rPr>
              <a:t>al</a:t>
            </a:r>
            <a:endParaRPr u="none" spc="-10" dirty="0">
              <a:solidFill>
                <a:srgbClr val="000000"/>
              </a:solidFill>
            </a:endParaRPr>
          </a:p>
          <a:p>
            <a:pPr marL="309880">
              <a:spcBef>
                <a:spcPts val="600"/>
              </a:spcBef>
            </a:pPr>
            <a:r>
              <a:rPr sz="2400" u="none" dirty="0" smtClean="0">
                <a:solidFill>
                  <a:srgbClr val="70685A"/>
                </a:solidFill>
                <a:latin typeface="Wingdings"/>
                <a:cs typeface="Wingdings"/>
              </a:rPr>
              <a:t></a:t>
            </a:r>
            <a:r>
              <a:rPr lang="en-US" sz="2400" u="none" spc="-15" dirty="0" smtClean="0">
                <a:solidFill>
                  <a:srgbClr val="000000"/>
                </a:solidFill>
              </a:rPr>
              <a:t>Allows u</a:t>
            </a:r>
            <a:r>
              <a:rPr sz="2400" u="none" spc="-15" dirty="0" smtClean="0">
                <a:solidFill>
                  <a:srgbClr val="000000"/>
                </a:solidFill>
              </a:rPr>
              <a:t>p</a:t>
            </a:r>
            <a:r>
              <a:rPr sz="2400" u="none" spc="-25" dirty="0" smtClean="0">
                <a:solidFill>
                  <a:srgbClr val="000000"/>
                </a:solidFill>
              </a:rPr>
              <a:t> </a:t>
            </a:r>
            <a:r>
              <a:rPr sz="2400" u="none" spc="-35" dirty="0">
                <a:solidFill>
                  <a:srgbClr val="000000"/>
                </a:solidFill>
              </a:rPr>
              <a:t>t</a:t>
            </a:r>
            <a:r>
              <a:rPr sz="2400" u="none" dirty="0">
                <a:solidFill>
                  <a:srgbClr val="000000"/>
                </a:solidFill>
              </a:rPr>
              <a:t>o</a:t>
            </a:r>
            <a:r>
              <a:rPr sz="2400" u="none" spc="-5" dirty="0">
                <a:solidFill>
                  <a:srgbClr val="000000"/>
                </a:solidFill>
              </a:rPr>
              <a:t> </a:t>
            </a:r>
            <a:r>
              <a:rPr sz="2400" u="none" spc="-15" dirty="0" smtClean="0">
                <a:solidFill>
                  <a:srgbClr val="000000"/>
                </a:solidFill>
              </a:rPr>
              <a:t>5</a:t>
            </a:r>
            <a:r>
              <a:rPr sz="2400" u="none" spc="-10" dirty="0" smtClean="0">
                <a:solidFill>
                  <a:srgbClr val="000000"/>
                </a:solidFill>
              </a:rPr>
              <a:t> </a:t>
            </a:r>
            <a:r>
              <a:rPr sz="2400" u="none" spc="-5" dirty="0">
                <a:solidFill>
                  <a:srgbClr val="000000"/>
                </a:solidFill>
              </a:rPr>
              <a:t>D-</a:t>
            </a:r>
            <a:r>
              <a:rPr sz="2400" u="none" spc="-15" dirty="0">
                <a:solidFill>
                  <a:srgbClr val="000000"/>
                </a:solidFill>
              </a:rPr>
              <a:t>B </a:t>
            </a:r>
            <a:r>
              <a:rPr sz="2400" u="none" spc="-5" dirty="0">
                <a:solidFill>
                  <a:srgbClr val="000000"/>
                </a:solidFill>
              </a:rPr>
              <a:t>p</a:t>
            </a:r>
            <a:r>
              <a:rPr sz="2400" u="none" spc="-35" dirty="0">
                <a:solidFill>
                  <a:srgbClr val="000000"/>
                </a:solidFill>
              </a:rPr>
              <a:t>r</a:t>
            </a:r>
            <a:r>
              <a:rPr sz="2400" u="none" spc="-5" dirty="0">
                <a:solidFill>
                  <a:srgbClr val="000000"/>
                </a:solidFill>
              </a:rPr>
              <a:t>oje</a:t>
            </a:r>
            <a:r>
              <a:rPr sz="2400" u="none" spc="5" dirty="0">
                <a:solidFill>
                  <a:srgbClr val="000000"/>
                </a:solidFill>
              </a:rPr>
              <a:t>c</a:t>
            </a:r>
            <a:r>
              <a:rPr sz="2400" u="none" dirty="0">
                <a:solidFill>
                  <a:srgbClr val="000000"/>
                </a:solidFill>
              </a:rPr>
              <a:t>ts</a:t>
            </a:r>
            <a:r>
              <a:rPr sz="2400" u="none" spc="-20" dirty="0">
                <a:solidFill>
                  <a:srgbClr val="000000"/>
                </a:solidFill>
              </a:rPr>
              <a:t> </a:t>
            </a:r>
            <a:r>
              <a:rPr sz="2400" u="none" spc="-15" dirty="0">
                <a:solidFill>
                  <a:srgbClr val="000000"/>
                </a:solidFill>
              </a:rPr>
              <a:t>$</a:t>
            </a:r>
            <a:r>
              <a:rPr sz="2400" u="none" spc="-25" dirty="0">
                <a:solidFill>
                  <a:srgbClr val="000000"/>
                </a:solidFill>
              </a:rPr>
              <a:t>2M</a:t>
            </a:r>
            <a:r>
              <a:rPr sz="2400" u="none" dirty="0">
                <a:solidFill>
                  <a:srgbClr val="000000"/>
                </a:solidFill>
              </a:rPr>
              <a:t> -</a:t>
            </a:r>
            <a:r>
              <a:rPr sz="2400" u="none" spc="-10" dirty="0">
                <a:solidFill>
                  <a:srgbClr val="000000"/>
                </a:solidFill>
              </a:rPr>
              <a:t> </a:t>
            </a:r>
            <a:r>
              <a:rPr sz="2400" u="none" spc="-15" dirty="0">
                <a:solidFill>
                  <a:srgbClr val="000000"/>
                </a:solidFill>
              </a:rPr>
              <a:t>$</a:t>
            </a:r>
            <a:r>
              <a:rPr sz="2400" u="none" spc="-25" dirty="0">
                <a:solidFill>
                  <a:srgbClr val="000000"/>
                </a:solidFill>
              </a:rPr>
              <a:t>1</a:t>
            </a:r>
            <a:r>
              <a:rPr sz="2400" u="none" spc="-20" dirty="0">
                <a:solidFill>
                  <a:srgbClr val="000000"/>
                </a:solidFill>
              </a:rPr>
              <a:t>0M</a:t>
            </a:r>
            <a:r>
              <a:rPr sz="2400" u="none" spc="-5" dirty="0">
                <a:solidFill>
                  <a:srgbClr val="000000"/>
                </a:solidFill>
              </a:rPr>
              <a:t> p</a:t>
            </a:r>
            <a:r>
              <a:rPr sz="2400" u="none" spc="-40" dirty="0">
                <a:solidFill>
                  <a:srgbClr val="000000"/>
                </a:solidFill>
              </a:rPr>
              <a:t>r</a:t>
            </a:r>
            <a:r>
              <a:rPr sz="2400" u="none" spc="-5" dirty="0">
                <a:solidFill>
                  <a:srgbClr val="000000"/>
                </a:solidFill>
              </a:rPr>
              <a:t>oje</a:t>
            </a:r>
            <a:r>
              <a:rPr sz="2400" u="none" spc="5" dirty="0">
                <a:solidFill>
                  <a:srgbClr val="000000"/>
                </a:solidFill>
              </a:rPr>
              <a:t>c</a:t>
            </a:r>
            <a:r>
              <a:rPr sz="2400" u="none" spc="-10" dirty="0">
                <a:solidFill>
                  <a:srgbClr val="000000"/>
                </a:solidFill>
              </a:rPr>
              <a:t>t</a:t>
            </a:r>
            <a:r>
              <a:rPr sz="2400" u="none" spc="-15" dirty="0">
                <a:solidFill>
                  <a:srgbClr val="000000"/>
                </a:solidFill>
              </a:rPr>
              <a:t> </a:t>
            </a:r>
            <a:r>
              <a:rPr sz="2400" u="none" spc="-35" dirty="0" smtClean="0">
                <a:solidFill>
                  <a:srgbClr val="000000"/>
                </a:solidFill>
              </a:rPr>
              <a:t>c</a:t>
            </a:r>
            <a:r>
              <a:rPr sz="2400" u="none" spc="-5" dirty="0" smtClean="0">
                <a:solidFill>
                  <a:srgbClr val="000000"/>
                </a:solidFill>
              </a:rPr>
              <a:t>o</a:t>
            </a:r>
            <a:r>
              <a:rPr sz="2400" u="none" spc="-35" dirty="0" smtClean="0">
                <a:solidFill>
                  <a:srgbClr val="000000"/>
                </a:solidFill>
              </a:rPr>
              <a:t>s</a:t>
            </a:r>
            <a:r>
              <a:rPr sz="2400" u="none" spc="-10" dirty="0" smtClean="0">
                <a:solidFill>
                  <a:srgbClr val="000000"/>
                </a:solidFill>
              </a:rPr>
              <a:t>t</a:t>
            </a:r>
            <a:endParaRPr lang="en-US" sz="2400" u="none" spc="-10" dirty="0">
              <a:solidFill>
                <a:srgbClr val="000000"/>
              </a:solidFill>
            </a:endParaRPr>
          </a:p>
          <a:p>
            <a:pPr marL="309880">
              <a:spcBef>
                <a:spcPts val="600"/>
              </a:spcBef>
            </a:pPr>
            <a:r>
              <a:rPr lang="en-US" sz="2400" u="none" spc="-25" dirty="0" smtClean="0">
                <a:solidFill>
                  <a:srgbClr val="03B0C3"/>
                </a:solidFill>
                <a:latin typeface="Wingdings"/>
                <a:cs typeface="Wingdings"/>
              </a:rPr>
              <a:t> </a:t>
            </a:r>
            <a:r>
              <a:rPr lang="en-US" u="none" spc="-20" dirty="0">
                <a:solidFill>
                  <a:srgbClr val="000000"/>
                </a:solidFill>
              </a:rPr>
              <a:t>Recertification - application due 3 months prior to expiration</a:t>
            </a:r>
            <a:endParaRPr lang="en-US" sz="2400" u="none" spc="-20" dirty="0">
              <a:solidFill>
                <a:srgbClr val="000000"/>
              </a:solidFill>
            </a:endParaRPr>
          </a:p>
          <a:p>
            <a:pPr marL="309880">
              <a:lnSpc>
                <a:spcPct val="100000"/>
              </a:lnSpc>
              <a:spcBef>
                <a:spcPts val="600"/>
              </a:spcBef>
            </a:pPr>
            <a:endParaRPr sz="2400" dirty="0">
              <a:latin typeface="Wingdings"/>
              <a:cs typeface="Wingding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5470"/>
              </a:lnSpc>
            </a:pPr>
            <a:r>
              <a:rPr spc="-125" dirty="0"/>
              <a:t>P</a:t>
            </a:r>
            <a:r>
              <a:rPr spc="-95" dirty="0"/>
              <a:t>ubl</a:t>
            </a:r>
            <a:r>
              <a:rPr spc="-120" dirty="0"/>
              <a:t>i</a:t>
            </a:r>
            <a:r>
              <a:rPr spc="-25" dirty="0"/>
              <a:t>c</a:t>
            </a:r>
            <a:r>
              <a:rPr spc="-245" dirty="0"/>
              <a:t> </a:t>
            </a:r>
            <a:r>
              <a:rPr spc="-100" dirty="0"/>
              <a:t>B</a:t>
            </a:r>
            <a:r>
              <a:rPr spc="-125" dirty="0"/>
              <a:t>o</a:t>
            </a:r>
            <a:r>
              <a:rPr spc="-235" dirty="0"/>
              <a:t>d</a:t>
            </a:r>
            <a:r>
              <a:rPr spc="-25" dirty="0"/>
              <a:t>y</a:t>
            </a:r>
            <a:r>
              <a:rPr spc="-200" dirty="0"/>
              <a:t> </a:t>
            </a:r>
            <a:r>
              <a:rPr spc="-135" dirty="0"/>
              <a:t>C</a:t>
            </a:r>
            <a:r>
              <a:rPr spc="-125" dirty="0"/>
              <a:t>er</a:t>
            </a:r>
            <a:r>
              <a:rPr spc="-95" dirty="0"/>
              <a:t>t</a:t>
            </a:r>
            <a:r>
              <a:rPr spc="-120" dirty="0"/>
              <a:t>i</a:t>
            </a:r>
            <a:r>
              <a:rPr spc="-114" dirty="0"/>
              <a:t>f</a:t>
            </a:r>
            <a:r>
              <a:rPr spc="-120" dirty="0"/>
              <a:t>i</a:t>
            </a:r>
            <a:r>
              <a:rPr spc="-125" dirty="0"/>
              <a:t>c</a:t>
            </a:r>
            <a:r>
              <a:rPr spc="-100" dirty="0"/>
              <a:t>a</a:t>
            </a:r>
            <a:r>
              <a:rPr spc="-95" dirty="0"/>
              <a:t>t</a:t>
            </a:r>
            <a:r>
              <a:rPr spc="-120" dirty="0"/>
              <a:t>i</a:t>
            </a:r>
            <a:r>
              <a:rPr spc="-125" dirty="0"/>
              <a:t>o</a:t>
            </a:r>
            <a:r>
              <a:rPr spc="-30" dirty="0"/>
              <a:t>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626927"/>
            <a:ext cx="6892925" cy="44884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solidFill>
                  <a:srgbClr val="03B0C3"/>
                </a:solidFill>
                <a:latin typeface="Wingdings"/>
                <a:cs typeface="Wingdings"/>
              </a:rPr>
              <a:t></a:t>
            </a:r>
            <a:r>
              <a:rPr sz="2800" spc="-20" dirty="0">
                <a:latin typeface="Calibri"/>
                <a:cs typeface="Calibri"/>
              </a:rPr>
              <a:t>Ap</a:t>
            </a:r>
            <a:r>
              <a:rPr sz="2800" spc="-30" dirty="0">
                <a:latin typeface="Calibri"/>
                <a:cs typeface="Calibri"/>
              </a:rPr>
              <a:t>p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i</a:t>
            </a:r>
            <a:r>
              <a:rPr sz="2800" spc="-35" dirty="0">
                <a:latin typeface="Calibri"/>
                <a:cs typeface="Calibri"/>
              </a:rPr>
              <a:t>ca</a:t>
            </a:r>
            <a:r>
              <a:rPr sz="2800" dirty="0">
                <a:latin typeface="Calibri"/>
                <a:cs typeface="Calibri"/>
              </a:rPr>
              <a:t>t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dirty="0">
                <a:latin typeface="Calibri"/>
                <a:cs typeface="Calibri"/>
              </a:rPr>
              <a:t>n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is </a:t>
            </a:r>
            <a:r>
              <a:rPr sz="2800" spc="-55" dirty="0">
                <a:latin typeface="Calibri"/>
                <a:cs typeface="Calibri"/>
              </a:rPr>
              <a:t>r</a:t>
            </a:r>
            <a:r>
              <a:rPr sz="2800" spc="-3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v</a:t>
            </a:r>
            <a:r>
              <a:rPr sz="2800" spc="-20" dirty="0">
                <a:latin typeface="Calibri"/>
                <a:cs typeface="Calibri"/>
              </a:rPr>
              <a:t>i</a:t>
            </a:r>
            <a:r>
              <a:rPr sz="2800" spc="-30" dirty="0">
                <a:latin typeface="Calibri"/>
                <a:cs typeface="Calibri"/>
              </a:rPr>
              <a:t>e</a:t>
            </a:r>
            <a:r>
              <a:rPr sz="2800" spc="-40" dirty="0">
                <a:latin typeface="Calibri"/>
                <a:cs typeface="Calibri"/>
              </a:rPr>
              <a:t>w</a:t>
            </a:r>
            <a:r>
              <a:rPr sz="2800" spc="-15" dirty="0">
                <a:latin typeface="Calibri"/>
                <a:cs typeface="Calibri"/>
              </a:rPr>
              <a:t>ed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ful</a:t>
            </a:r>
            <a:r>
              <a:rPr sz="2800" dirty="0">
                <a:latin typeface="Calibri"/>
                <a:cs typeface="Calibri"/>
              </a:rPr>
              <a:t>l </a:t>
            </a:r>
            <a:r>
              <a:rPr lang="en-US" sz="2800" dirty="0" smtClean="0">
                <a:latin typeface="Calibri"/>
                <a:cs typeface="Calibri"/>
              </a:rPr>
              <a:t>PRC </a:t>
            </a:r>
            <a:r>
              <a:rPr sz="2800" spc="-35" dirty="0" smtClean="0">
                <a:latin typeface="Calibri"/>
                <a:cs typeface="Calibri"/>
              </a:rPr>
              <a:t>c</a:t>
            </a:r>
            <a:r>
              <a:rPr sz="2800" spc="-25" dirty="0" smtClean="0">
                <a:latin typeface="Calibri"/>
                <a:cs typeface="Calibri"/>
              </a:rPr>
              <a:t>omm</a:t>
            </a:r>
            <a:r>
              <a:rPr sz="2800" spc="-20" dirty="0" smtClean="0">
                <a:latin typeface="Calibri"/>
                <a:cs typeface="Calibri"/>
              </a:rPr>
              <a:t>i</a:t>
            </a:r>
            <a:r>
              <a:rPr sz="2800" spc="-50" dirty="0" smtClean="0">
                <a:latin typeface="Calibri"/>
                <a:cs typeface="Calibri"/>
              </a:rPr>
              <a:t>t</a:t>
            </a:r>
            <a:r>
              <a:rPr sz="2800" spc="-35" dirty="0" smtClean="0">
                <a:latin typeface="Calibri"/>
                <a:cs typeface="Calibri"/>
              </a:rPr>
              <a:t>t</a:t>
            </a:r>
            <a:r>
              <a:rPr sz="2800" spc="-15" dirty="0" smtClean="0">
                <a:latin typeface="Calibri"/>
                <a:cs typeface="Calibri"/>
              </a:rPr>
              <a:t>ee</a:t>
            </a:r>
            <a:endParaRPr sz="2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sz="2800" spc="-25" dirty="0">
                <a:solidFill>
                  <a:srgbClr val="03B0C3"/>
                </a:solidFill>
                <a:latin typeface="Wingdings"/>
                <a:cs typeface="Wingdings"/>
              </a:rPr>
              <a:t></a:t>
            </a:r>
            <a:r>
              <a:rPr sz="2800" spc="-15" dirty="0">
                <a:latin typeface="Calibri"/>
                <a:cs typeface="Calibri"/>
              </a:rPr>
              <a:t>P</a:t>
            </a:r>
            <a:r>
              <a:rPr sz="2800" spc="-4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mu</a:t>
            </a:r>
            <a:r>
              <a:rPr sz="2800" spc="-6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35" dirty="0">
                <a:latin typeface="Calibri"/>
                <a:cs typeface="Calibri"/>
              </a:rPr>
              <a:t>et</a:t>
            </a:r>
            <a:r>
              <a:rPr sz="2800" spc="-20" dirty="0">
                <a:latin typeface="Calibri"/>
                <a:cs typeface="Calibri"/>
              </a:rPr>
              <a:t>erm</a:t>
            </a:r>
            <a:r>
              <a:rPr sz="2800" spc="-2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spc="-4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pu</a:t>
            </a:r>
            <a:r>
              <a:rPr sz="2800" spc="-30" dirty="0">
                <a:latin typeface="Calibri"/>
                <a:cs typeface="Calibri"/>
              </a:rPr>
              <a:t>b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ic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bod</a:t>
            </a:r>
            <a:r>
              <a:rPr sz="2800" spc="-25" dirty="0">
                <a:latin typeface="Calibri"/>
                <a:cs typeface="Calibri"/>
              </a:rPr>
              <a:t>y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 dirty="0">
              <a:latin typeface="Calibri"/>
              <a:cs typeface="Calibri"/>
            </a:endParaRPr>
          </a:p>
          <a:p>
            <a:pPr marL="309880">
              <a:lnSpc>
                <a:spcPct val="100000"/>
              </a:lnSpc>
              <a:spcBef>
                <a:spcPts val="605"/>
              </a:spcBef>
            </a:pPr>
            <a:r>
              <a:rPr sz="2400" dirty="0">
                <a:solidFill>
                  <a:srgbClr val="70685A"/>
                </a:solidFill>
                <a:latin typeface="Wingdings"/>
                <a:cs typeface="Wingdings"/>
              </a:rPr>
              <a:t>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xp</a:t>
            </a:r>
            <a:r>
              <a:rPr sz="2400" spc="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rienc</a:t>
            </a:r>
            <a:r>
              <a:rPr sz="2400" spc="-15" dirty="0">
                <a:latin typeface="Calibri"/>
                <a:cs typeface="Calibri"/>
              </a:rPr>
              <a:t>ed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" dirty="0">
                <a:latin typeface="Calibri"/>
                <a:cs typeface="Calibri"/>
              </a:rPr>
              <a:t> qualifi</a:t>
            </a:r>
            <a:r>
              <a:rPr sz="2400" spc="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4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d</a:t>
            </a:r>
            <a:r>
              <a:rPr sz="2400" spc="-30" dirty="0">
                <a:latin typeface="Calibri"/>
                <a:cs typeface="Calibri"/>
              </a:rPr>
              <a:t>e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erm</a:t>
            </a:r>
            <a:r>
              <a:rPr sz="2400" dirty="0">
                <a:latin typeface="Calibri"/>
                <a:cs typeface="Calibri"/>
              </a:rPr>
              <a:t>ine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which</a:t>
            </a:r>
          </a:p>
          <a:p>
            <a:pPr marR="563880" algn="ctr">
              <a:lnSpc>
                <a:spcPct val="100000"/>
              </a:lnSpc>
            </a:pP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40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oject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 app</a:t>
            </a:r>
            <a:r>
              <a:rPr sz="2400" spc="-40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p</a:t>
            </a:r>
            <a:r>
              <a:rPr sz="2400" dirty="0">
                <a:latin typeface="Calibri"/>
                <a:cs typeface="Calibri"/>
              </a:rPr>
              <a:t>ri</a:t>
            </a:r>
            <a:r>
              <a:rPr sz="2400" spc="-25" dirty="0">
                <a:latin typeface="Calibri"/>
                <a:cs typeface="Calibri"/>
              </a:rPr>
              <a:t>at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f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40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ocedu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</a:t>
            </a:r>
          </a:p>
          <a:p>
            <a:pPr marL="538480" marR="873125" indent="-229235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solidFill>
                  <a:srgbClr val="70685A"/>
                </a:solidFill>
                <a:latin typeface="Wingdings"/>
                <a:cs typeface="Wingdings"/>
              </a:rPr>
              <a:t>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xp</a:t>
            </a:r>
            <a:r>
              <a:rPr sz="2400" spc="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rienc</a:t>
            </a:r>
            <a:r>
              <a:rPr sz="2400" spc="-15" dirty="0">
                <a:latin typeface="Calibri"/>
                <a:cs typeface="Calibri"/>
              </a:rPr>
              <a:t>ed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" dirty="0">
                <a:latin typeface="Calibri"/>
                <a:cs typeface="Calibri"/>
              </a:rPr>
              <a:t> qualifi</a:t>
            </a:r>
            <a:r>
              <a:rPr sz="2400" spc="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4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ar</a:t>
            </a:r>
            <a:r>
              <a:rPr sz="2400" spc="0" dirty="0">
                <a:latin typeface="Calibri"/>
                <a:cs typeface="Calibri"/>
              </a:rPr>
              <a:t>r</a:t>
            </a:r>
            <a:r>
              <a:rPr sz="2400" spc="-15" dirty="0">
                <a:latin typeface="Calibri"/>
                <a:cs typeface="Calibri"/>
              </a:rPr>
              <a:t>y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ou</a:t>
            </a:r>
            <a:r>
              <a:rPr sz="2400" dirty="0">
                <a:latin typeface="Calibri"/>
                <a:cs typeface="Calibri"/>
              </a:rPr>
              <a:t>t </a:t>
            </a:r>
            <a:r>
              <a:rPr sz="2400" spc="-15" dirty="0">
                <a:latin typeface="Calibri"/>
                <a:cs typeface="Calibri"/>
              </a:rPr>
              <a:t>the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ocedu</a:t>
            </a:r>
            <a:r>
              <a:rPr sz="2400" spc="-25" dirty="0">
                <a:latin typeface="Calibri"/>
                <a:cs typeface="Calibri"/>
              </a:rPr>
              <a:t>r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(</a:t>
            </a:r>
            <a:r>
              <a:rPr sz="2400" spc="5" dirty="0">
                <a:latin typeface="Calibri"/>
                <a:cs typeface="Calibri"/>
              </a:rPr>
              <a:t>m</a:t>
            </a:r>
            <a:r>
              <a:rPr sz="2400" dirty="0">
                <a:latin typeface="Calibri"/>
                <a:cs typeface="Calibri"/>
              </a:rPr>
              <a:t>ana</a:t>
            </a:r>
            <a:r>
              <a:rPr sz="2400" spc="-25" dirty="0">
                <a:latin typeface="Calibri"/>
                <a:cs typeface="Calibri"/>
              </a:rPr>
              <a:t>g</a:t>
            </a:r>
            <a:r>
              <a:rPr sz="2400" spc="-15" dirty="0">
                <a:latin typeface="Calibri"/>
                <a:cs typeface="Calibri"/>
              </a:rPr>
              <a:t>eme</a:t>
            </a:r>
            <a:r>
              <a:rPr sz="2400" spc="-40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plan</a:t>
            </a:r>
            <a:r>
              <a:rPr sz="2400" dirty="0">
                <a:latin typeface="Calibri"/>
                <a:cs typeface="Calibri"/>
              </a:rPr>
              <a:t>,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pe</a:t>
            </a:r>
            <a:r>
              <a:rPr sz="2400" spc="-40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sonnel, demon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t</a:t>
            </a:r>
            <a:r>
              <a:rPr sz="2400" spc="-50" dirty="0">
                <a:latin typeface="Calibri"/>
                <a:cs typeface="Calibri"/>
              </a:rPr>
              <a:t>r</a:t>
            </a:r>
            <a:r>
              <a:rPr sz="2400" spc="-25" dirty="0">
                <a:latin typeface="Calibri"/>
                <a:cs typeface="Calibri"/>
              </a:rPr>
              <a:t>at</a:t>
            </a:r>
            <a:r>
              <a:rPr sz="2400" dirty="0">
                <a:latin typeface="Calibri"/>
                <a:cs typeface="Calibri"/>
              </a:rPr>
              <a:t>ed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success</a:t>
            </a:r>
            <a:r>
              <a:rPr sz="2400" dirty="0">
                <a:latin typeface="Calibri"/>
                <a:cs typeface="Calibri"/>
              </a:rPr>
              <a:t>,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esol</a:t>
            </a:r>
            <a:r>
              <a:rPr sz="2400" spc="-15" dirty="0">
                <a:latin typeface="Calibri"/>
                <a:cs typeface="Calibri"/>
              </a:rPr>
              <a:t>u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f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audits)</a:t>
            </a: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sz="2800" spc="-25" dirty="0">
                <a:solidFill>
                  <a:srgbClr val="03B0C3"/>
                </a:solidFill>
                <a:latin typeface="Wingdings"/>
                <a:cs typeface="Wingdings"/>
              </a:rPr>
              <a:t></a:t>
            </a:r>
            <a:r>
              <a:rPr sz="2800" spc="-15" dirty="0">
                <a:latin typeface="Calibri"/>
                <a:cs typeface="Calibri"/>
              </a:rPr>
              <a:t>P</a:t>
            </a:r>
            <a:r>
              <a:rPr sz="2800" spc="-4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lang="en-US" sz="2800" spc="-5" dirty="0" smtClean="0">
                <a:latin typeface="Calibri"/>
                <a:cs typeface="Calibri"/>
              </a:rPr>
              <a:t>votes on application</a:t>
            </a:r>
            <a:r>
              <a:rPr sz="2800" spc="20" dirty="0" smtClean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me</a:t>
            </a:r>
            <a:r>
              <a:rPr sz="2800" spc="-30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ti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dirty="0">
                <a:latin typeface="Calibri"/>
                <a:cs typeface="Calibri"/>
              </a:rPr>
              <a:t> </a:t>
            </a:r>
            <a:endParaRPr lang="en-US" sz="2800" dirty="0" smtClean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lang="en-US" sz="2800" spc="-25" dirty="0">
                <a:solidFill>
                  <a:srgbClr val="03B0C3"/>
                </a:solidFill>
                <a:latin typeface="Wingdings"/>
                <a:cs typeface="Wingdings"/>
              </a:rPr>
              <a:t></a:t>
            </a:r>
            <a:r>
              <a:rPr lang="en-US" sz="2800" spc="-15" dirty="0" smtClean="0">
                <a:cs typeface="Calibri"/>
              </a:rPr>
              <a:t>PRC notifies public body within 10 </a:t>
            </a:r>
            <a:r>
              <a:rPr sz="2800" spc="-20" dirty="0" smtClean="0">
                <a:latin typeface="Calibri"/>
                <a:cs typeface="Calibri"/>
              </a:rPr>
              <a:t>d</a:t>
            </a:r>
            <a:r>
              <a:rPr sz="2800" spc="-65" dirty="0" smtClean="0">
                <a:latin typeface="Calibri"/>
                <a:cs typeface="Calibri"/>
              </a:rPr>
              <a:t>a</a:t>
            </a:r>
            <a:r>
              <a:rPr sz="2800" spc="-45" dirty="0" smtClean="0">
                <a:latin typeface="Calibri"/>
                <a:cs typeface="Calibri"/>
              </a:rPr>
              <a:t>y</a:t>
            </a:r>
            <a:r>
              <a:rPr sz="2800" spc="-15" dirty="0" smtClean="0">
                <a:latin typeface="Calibri"/>
                <a:cs typeface="Calibri"/>
              </a:rPr>
              <a:t>s</a:t>
            </a:r>
            <a:endParaRPr sz="2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sz="2800" spc="-25" dirty="0">
                <a:solidFill>
                  <a:srgbClr val="03B0C3"/>
                </a:solidFill>
                <a:latin typeface="Wingdings"/>
                <a:cs typeface="Wingdings"/>
              </a:rPr>
              <a:t></a:t>
            </a:r>
            <a:r>
              <a:rPr sz="2800" spc="-15" dirty="0">
                <a:latin typeface="Calibri"/>
                <a:cs typeface="Calibri"/>
              </a:rPr>
              <a:t>P</a:t>
            </a:r>
            <a:r>
              <a:rPr sz="2800" spc="-4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6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5" dirty="0">
                <a:latin typeface="Calibri"/>
                <a:cs typeface="Calibri"/>
              </a:rPr>
              <a:t>r</a:t>
            </a:r>
            <a:r>
              <a:rPr sz="2800" spc="-25" dirty="0">
                <a:latin typeface="Calibri"/>
                <a:cs typeface="Calibri"/>
              </a:rPr>
              <a:t>e</a:t>
            </a:r>
            <a:r>
              <a:rPr sz="2800" spc="-45" dirty="0">
                <a:latin typeface="Calibri"/>
                <a:cs typeface="Calibri"/>
              </a:rPr>
              <a:t>v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95" dirty="0">
                <a:latin typeface="Calibri"/>
                <a:cs typeface="Calibri"/>
              </a:rPr>
              <a:t>k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cert</a:t>
            </a:r>
            <a:r>
              <a:rPr sz="2800" spc="-2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fi</a:t>
            </a:r>
            <a:r>
              <a:rPr sz="2800" spc="-45" dirty="0">
                <a:latin typeface="Calibri"/>
                <a:cs typeface="Calibri"/>
              </a:rPr>
              <a:t>c</a:t>
            </a:r>
            <a:r>
              <a:rPr sz="2800" spc="-3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tion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5470"/>
              </a:lnSpc>
            </a:pPr>
            <a:r>
              <a:rPr spc="-125" dirty="0"/>
              <a:t>P</a:t>
            </a:r>
            <a:r>
              <a:rPr spc="-195" dirty="0"/>
              <a:t>r</a:t>
            </a:r>
            <a:r>
              <a:rPr spc="-125" dirty="0"/>
              <a:t>o</a:t>
            </a:r>
            <a:r>
              <a:rPr spc="-100" dirty="0"/>
              <a:t>j</a:t>
            </a:r>
            <a:r>
              <a:rPr spc="-125" dirty="0"/>
              <a:t>ec</a:t>
            </a:r>
            <a:r>
              <a:rPr dirty="0"/>
              <a:t>t</a:t>
            </a:r>
            <a:r>
              <a:rPr spc="-220" dirty="0"/>
              <a:t> </a:t>
            </a:r>
            <a:r>
              <a:rPr spc="-125" dirty="0"/>
              <a:t>A</a:t>
            </a:r>
            <a:r>
              <a:rPr spc="-130" dirty="0"/>
              <a:t>pp</a:t>
            </a:r>
            <a:r>
              <a:rPr spc="-200" dirty="0"/>
              <a:t>ro</a:t>
            </a:r>
            <a:r>
              <a:rPr spc="-220" dirty="0"/>
              <a:t>v</a:t>
            </a:r>
            <a:r>
              <a:rPr spc="-100" dirty="0"/>
              <a:t>a</a:t>
            </a:r>
            <a:r>
              <a:rPr dirty="0"/>
              <a:t>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1583874"/>
            <a:ext cx="7133590" cy="47423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solidFill>
                  <a:srgbClr val="03B0C3"/>
                </a:solidFill>
                <a:latin typeface="Wingdings"/>
                <a:cs typeface="Wingdings"/>
              </a:rPr>
              <a:t></a:t>
            </a:r>
            <a:r>
              <a:rPr sz="2800" spc="-20" dirty="0">
                <a:latin typeface="Calibri"/>
                <a:cs typeface="Calibri"/>
              </a:rPr>
              <a:t>Ap</a:t>
            </a:r>
            <a:r>
              <a:rPr sz="2800" spc="-30" dirty="0">
                <a:latin typeface="Calibri"/>
                <a:cs typeface="Calibri"/>
              </a:rPr>
              <a:t>p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i</a:t>
            </a:r>
            <a:r>
              <a:rPr sz="2800" spc="-35" dirty="0">
                <a:latin typeface="Calibri"/>
                <a:cs typeface="Calibri"/>
              </a:rPr>
              <a:t>ca</a:t>
            </a:r>
            <a:r>
              <a:rPr sz="2800" dirty="0">
                <a:latin typeface="Calibri"/>
                <a:cs typeface="Calibri"/>
              </a:rPr>
              <a:t>t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dirty="0">
                <a:latin typeface="Calibri"/>
                <a:cs typeface="Calibri"/>
              </a:rPr>
              <a:t>n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is </a:t>
            </a:r>
            <a:r>
              <a:rPr sz="2800" spc="-55" dirty="0">
                <a:latin typeface="Calibri"/>
                <a:cs typeface="Calibri"/>
              </a:rPr>
              <a:t>r</a:t>
            </a:r>
            <a:r>
              <a:rPr sz="2800" spc="-3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v</a:t>
            </a:r>
            <a:r>
              <a:rPr sz="2800" spc="-20" dirty="0">
                <a:latin typeface="Calibri"/>
                <a:cs typeface="Calibri"/>
              </a:rPr>
              <a:t>i</a:t>
            </a:r>
            <a:r>
              <a:rPr sz="2800" spc="-30" dirty="0">
                <a:latin typeface="Calibri"/>
                <a:cs typeface="Calibri"/>
              </a:rPr>
              <a:t>e</a:t>
            </a:r>
            <a:r>
              <a:rPr sz="2800" spc="-40" dirty="0">
                <a:latin typeface="Calibri"/>
                <a:cs typeface="Calibri"/>
              </a:rPr>
              <a:t>w</a:t>
            </a:r>
            <a:r>
              <a:rPr sz="2800" spc="-15" dirty="0">
                <a:latin typeface="Calibri"/>
                <a:cs typeface="Calibri"/>
              </a:rPr>
              <a:t>ed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pane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lang="en-US" sz="2800" spc="5" dirty="0" smtClean="0">
                <a:latin typeface="Calibri"/>
                <a:cs typeface="Calibri"/>
              </a:rPr>
              <a:t>(6-8 members)</a:t>
            </a:r>
            <a:endParaRPr sz="2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2800" spc="-25" dirty="0">
                <a:solidFill>
                  <a:srgbClr val="03B0C3"/>
                </a:solidFill>
                <a:latin typeface="Wingdings"/>
                <a:cs typeface="Wingdings"/>
              </a:rPr>
              <a:t></a:t>
            </a:r>
            <a:r>
              <a:rPr sz="2800" spc="-20" dirty="0">
                <a:latin typeface="Calibri"/>
                <a:cs typeface="Calibri"/>
              </a:rPr>
              <a:t>App</a:t>
            </a:r>
            <a:r>
              <a:rPr sz="2800" spc="-3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4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4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mu</a:t>
            </a:r>
            <a:r>
              <a:rPr sz="2800" spc="-6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demon</a:t>
            </a:r>
            <a:r>
              <a:rPr sz="2800" spc="-6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75" dirty="0">
                <a:latin typeface="Calibri"/>
                <a:cs typeface="Calibri"/>
              </a:rPr>
              <a:t>r</a:t>
            </a:r>
            <a:r>
              <a:rPr sz="2800" spc="-35" dirty="0">
                <a:latin typeface="Calibri"/>
                <a:cs typeface="Calibri"/>
              </a:rPr>
              <a:t>at</a:t>
            </a:r>
            <a:r>
              <a:rPr sz="2800" spc="-15" dirty="0">
                <a:latin typeface="Calibri"/>
                <a:cs typeface="Calibri"/>
              </a:rPr>
              <a:t>e:</a:t>
            </a:r>
            <a:endParaRPr sz="2800" dirty="0">
              <a:latin typeface="Calibri"/>
              <a:cs typeface="Calibri"/>
            </a:endParaRPr>
          </a:p>
          <a:p>
            <a:pPr marL="309880">
              <a:lnSpc>
                <a:spcPct val="100000"/>
              </a:lnSpc>
              <a:spcBef>
                <a:spcPts val="315"/>
              </a:spcBef>
            </a:pPr>
            <a:r>
              <a:rPr sz="2400" dirty="0">
                <a:solidFill>
                  <a:srgbClr val="70685A"/>
                </a:solidFill>
                <a:latin typeface="Wingdings"/>
                <a:cs typeface="Wingdings"/>
              </a:rPr>
              <a:t></a:t>
            </a:r>
            <a:r>
              <a:rPr sz="2400" spc="-5" dirty="0">
                <a:latin typeface="Calibri"/>
                <a:cs typeface="Calibri"/>
              </a:rPr>
              <a:t>Su</a:t>
            </a:r>
            <a:r>
              <a:rPr sz="2400" spc="-15" dirty="0">
                <a:latin typeface="Calibri"/>
                <a:cs typeface="Calibri"/>
              </a:rPr>
              <a:t>b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tial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fis</a:t>
            </a:r>
            <a:r>
              <a:rPr sz="2400" spc="-20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al </a:t>
            </a:r>
            <a:r>
              <a:rPr sz="2400" spc="-20" dirty="0">
                <a:latin typeface="Calibri"/>
                <a:cs typeface="Calibri"/>
              </a:rPr>
              <a:t>ben</a:t>
            </a:r>
            <a:r>
              <a:rPr sz="2400" spc="-3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fi</a:t>
            </a:r>
            <a:r>
              <a:rPr sz="2400" dirty="0">
                <a:latin typeface="Calibri"/>
                <a:cs typeface="Calibri"/>
              </a:rPr>
              <a:t>t </a:t>
            </a:r>
            <a:r>
              <a:rPr sz="2400" spc="-20" dirty="0">
                <a:latin typeface="Calibri"/>
                <a:cs typeface="Calibri"/>
              </a:rPr>
              <a:t>o</a:t>
            </a:r>
            <a:r>
              <a:rPr sz="2400" spc="-45" dirty="0">
                <a:latin typeface="Calibri"/>
                <a:cs typeface="Calibri"/>
              </a:rPr>
              <a:t>v</a:t>
            </a:r>
            <a:r>
              <a:rPr sz="2400" spc="-15" dirty="0">
                <a:latin typeface="Calibri"/>
                <a:cs typeface="Calibri"/>
              </a:rPr>
              <a:t>er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aditional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ocedu</a:t>
            </a:r>
            <a:r>
              <a:rPr sz="2400" spc="-25" dirty="0">
                <a:latin typeface="Calibri"/>
                <a:cs typeface="Calibri"/>
              </a:rPr>
              <a:t>r</a:t>
            </a:r>
            <a:r>
              <a:rPr sz="2400" spc="-15" dirty="0">
                <a:latin typeface="Calibri"/>
                <a:cs typeface="Calibri"/>
              </a:rPr>
              <a:t>es</a:t>
            </a:r>
            <a:endParaRPr sz="2400" dirty="0">
              <a:latin typeface="Calibri"/>
              <a:cs typeface="Calibri"/>
            </a:endParaRPr>
          </a:p>
          <a:p>
            <a:pPr marL="309880">
              <a:lnSpc>
                <a:spcPct val="100000"/>
              </a:lnSpc>
              <a:spcBef>
                <a:spcPts val="290"/>
              </a:spcBef>
            </a:pPr>
            <a:r>
              <a:rPr sz="2400" spc="-5" dirty="0">
                <a:solidFill>
                  <a:srgbClr val="70685A"/>
                </a:solidFill>
                <a:latin typeface="Wingdings"/>
                <a:cs typeface="Wingdings"/>
              </a:rPr>
              <a:t></a:t>
            </a:r>
            <a:r>
              <a:rPr sz="2400" dirty="0">
                <a:latin typeface="Calibri"/>
                <a:cs typeface="Calibri"/>
              </a:rPr>
              <a:t>P</a:t>
            </a:r>
            <a:r>
              <a:rPr sz="2400" spc="-40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ojec</a:t>
            </a:r>
            <a:r>
              <a:rPr sz="2400" dirty="0">
                <a:latin typeface="Calibri"/>
                <a:cs typeface="Calibri"/>
              </a:rPr>
              <a:t>t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meets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equi</a:t>
            </a:r>
            <a:r>
              <a:rPr sz="2400" spc="-4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em</a:t>
            </a:r>
            <a:r>
              <a:rPr sz="2400" spc="5" dirty="0">
                <a:latin typeface="Calibri"/>
                <a:cs typeface="Calibri"/>
              </a:rPr>
              <a:t>e</a:t>
            </a:r>
            <a:r>
              <a:rPr sz="2400" spc="-30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ts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f </a:t>
            </a:r>
            <a:r>
              <a:rPr sz="2400" spc="-20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W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3</a:t>
            </a:r>
            <a:r>
              <a:rPr sz="2400" spc="-15" dirty="0">
                <a:latin typeface="Calibri"/>
                <a:cs typeface="Calibri"/>
              </a:rPr>
              <a:t>9</a:t>
            </a:r>
            <a:r>
              <a:rPr sz="2400" spc="-5" dirty="0">
                <a:latin typeface="Calibri"/>
                <a:cs typeface="Calibri"/>
              </a:rPr>
              <a:t>.</a:t>
            </a:r>
            <a:r>
              <a:rPr sz="2400" spc="-15" dirty="0">
                <a:latin typeface="Calibri"/>
                <a:cs typeface="Calibri"/>
              </a:rPr>
              <a:t>1</a:t>
            </a:r>
            <a:r>
              <a:rPr sz="2400" dirty="0">
                <a:latin typeface="Calibri"/>
                <a:cs typeface="Calibri"/>
              </a:rPr>
              <a:t>0</a:t>
            </a:r>
          </a:p>
          <a:p>
            <a:pPr marL="538480" marR="174625" indent="-229235">
              <a:lnSpc>
                <a:spcPts val="2590"/>
              </a:lnSpc>
              <a:spcBef>
                <a:spcPts val="615"/>
              </a:spcBef>
            </a:pPr>
            <a:r>
              <a:rPr sz="2400" dirty="0">
                <a:solidFill>
                  <a:srgbClr val="70685A"/>
                </a:solidFill>
                <a:latin typeface="Wingdings"/>
                <a:cs typeface="Wingdings"/>
              </a:rPr>
              <a:t></a:t>
            </a:r>
            <a:r>
              <a:rPr sz="2400" spc="-5" dirty="0">
                <a:latin typeface="Calibri"/>
                <a:cs typeface="Calibri"/>
              </a:rPr>
              <a:t>E</a:t>
            </a:r>
            <a:r>
              <a:rPr sz="2400" spc="5" dirty="0">
                <a:latin typeface="Calibri"/>
                <a:cs typeface="Calibri"/>
              </a:rPr>
              <a:t>x</a:t>
            </a:r>
            <a:r>
              <a:rPr sz="2400" spc="-20" dirty="0">
                <a:latin typeface="Calibri"/>
                <a:cs typeface="Calibri"/>
              </a:rPr>
              <a:t>pe</a:t>
            </a:r>
            <a:r>
              <a:rPr sz="2400" spc="-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ien</a:t>
            </a:r>
            <a:r>
              <a:rPr sz="2400" spc="5" dirty="0">
                <a:latin typeface="Calibri"/>
                <a:cs typeface="Calibri"/>
              </a:rPr>
              <a:t>c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" dirty="0">
                <a:latin typeface="Calibri"/>
                <a:cs typeface="Calibri"/>
              </a:rPr>
              <a:t> qualifi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tions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f </a:t>
            </a:r>
            <a:r>
              <a:rPr sz="2400" spc="-15" dirty="0">
                <a:latin typeface="Calibri"/>
                <a:cs typeface="Calibri"/>
              </a:rPr>
              <a:t>the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oje</a:t>
            </a:r>
            <a:r>
              <a:rPr sz="2400" spc="5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eam 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o </a:t>
            </a:r>
            <a:r>
              <a:rPr sz="2400" spc="-5" dirty="0">
                <a:latin typeface="Calibri"/>
                <a:cs typeface="Calibri"/>
              </a:rPr>
              <a:t>unde</a:t>
            </a:r>
            <a:r>
              <a:rPr sz="2400" spc="5" dirty="0">
                <a:latin typeface="Calibri"/>
                <a:cs typeface="Calibri"/>
              </a:rPr>
              <a:t>r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a</a:t>
            </a:r>
            <a:r>
              <a:rPr sz="2400" spc="-85" dirty="0">
                <a:latin typeface="Calibri"/>
                <a:cs typeface="Calibri"/>
              </a:rPr>
              <a:t>k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the</a:t>
            </a:r>
            <a:r>
              <a:rPr sz="2400" spc="-5" dirty="0">
                <a:latin typeface="Calibri"/>
                <a:cs typeface="Calibri"/>
              </a:rPr>
              <a:t> p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ocedu</a:t>
            </a:r>
            <a:r>
              <a:rPr sz="2400" spc="-25" dirty="0">
                <a:latin typeface="Calibri"/>
                <a:cs typeface="Calibri"/>
              </a:rPr>
              <a:t>r</a:t>
            </a:r>
            <a:r>
              <a:rPr sz="2400" spc="-15" dirty="0">
                <a:latin typeface="Calibri"/>
                <a:cs typeface="Calibri"/>
              </a:rPr>
              <a:t>e</a:t>
            </a:r>
            <a:endParaRPr sz="2400" dirty="0">
              <a:latin typeface="Calibri"/>
              <a:cs typeface="Calibri"/>
            </a:endParaRPr>
          </a:p>
          <a:p>
            <a:pPr marL="309880">
              <a:lnSpc>
                <a:spcPct val="100000"/>
              </a:lnSpc>
              <a:spcBef>
                <a:spcPts val="250"/>
              </a:spcBef>
            </a:pPr>
            <a:r>
              <a:rPr sz="2400" dirty="0">
                <a:solidFill>
                  <a:srgbClr val="70685A"/>
                </a:solidFill>
                <a:latin typeface="Wingdings"/>
                <a:cs typeface="Wingdings"/>
              </a:rPr>
              <a:t></a:t>
            </a:r>
            <a:r>
              <a:rPr sz="2400" spc="-5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esolution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f audit</a:t>
            </a:r>
            <a:r>
              <a:rPr sz="2400" spc="-5" dirty="0">
                <a:latin typeface="Calibri"/>
                <a:cs typeface="Calibri"/>
              </a:rPr>
              <a:t> findin</a:t>
            </a:r>
            <a:r>
              <a:rPr sz="2400" spc="-10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s</a:t>
            </a: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lang="en-US" sz="2800" spc="-25" dirty="0">
                <a:solidFill>
                  <a:srgbClr val="03B0C3"/>
                </a:solidFill>
                <a:latin typeface="Wingdings"/>
                <a:cs typeface="Wingdings"/>
              </a:rPr>
              <a:t></a:t>
            </a:r>
            <a:r>
              <a:rPr lang="en-US" sz="2800" spc="-15" dirty="0">
                <a:cs typeface="Calibri"/>
              </a:rPr>
              <a:t>P</a:t>
            </a:r>
            <a:r>
              <a:rPr lang="en-US" sz="2800" spc="-45" dirty="0">
                <a:cs typeface="Calibri"/>
              </a:rPr>
              <a:t>R</a:t>
            </a:r>
            <a:r>
              <a:rPr lang="en-US" sz="2800" spc="-15" dirty="0">
                <a:cs typeface="Calibri"/>
              </a:rPr>
              <a:t>C</a:t>
            </a:r>
            <a:r>
              <a:rPr lang="en-US" sz="2800" spc="-5" dirty="0">
                <a:cs typeface="Calibri"/>
              </a:rPr>
              <a:t> votes on application</a:t>
            </a:r>
            <a:r>
              <a:rPr lang="en-US" sz="2800" spc="20" dirty="0">
                <a:cs typeface="Calibri"/>
              </a:rPr>
              <a:t> </a:t>
            </a:r>
            <a:r>
              <a:rPr lang="en-US" sz="2800" spc="-35" dirty="0">
                <a:cs typeface="Calibri"/>
              </a:rPr>
              <a:t>a</a:t>
            </a:r>
            <a:r>
              <a:rPr lang="en-US" sz="2800" spc="-10" dirty="0">
                <a:cs typeface="Calibri"/>
              </a:rPr>
              <a:t>t</a:t>
            </a:r>
            <a:r>
              <a:rPr lang="en-US" sz="2800" spc="-5" dirty="0">
                <a:cs typeface="Calibri"/>
              </a:rPr>
              <a:t> </a:t>
            </a:r>
            <a:r>
              <a:rPr lang="en-US" sz="2800" spc="-15" dirty="0">
                <a:cs typeface="Calibri"/>
              </a:rPr>
              <a:t>the</a:t>
            </a:r>
            <a:r>
              <a:rPr lang="en-US" sz="2800" spc="10" dirty="0">
                <a:cs typeface="Calibri"/>
              </a:rPr>
              <a:t> </a:t>
            </a:r>
            <a:r>
              <a:rPr lang="en-US" sz="2800" spc="-20" dirty="0">
                <a:cs typeface="Calibri"/>
              </a:rPr>
              <a:t>me</a:t>
            </a:r>
            <a:r>
              <a:rPr lang="en-US" sz="2800" spc="-30" dirty="0">
                <a:cs typeface="Calibri"/>
              </a:rPr>
              <a:t>e</a:t>
            </a:r>
            <a:r>
              <a:rPr lang="en-US" sz="2800" spc="-10" dirty="0">
                <a:cs typeface="Calibri"/>
              </a:rPr>
              <a:t>ti</a:t>
            </a:r>
            <a:r>
              <a:rPr lang="en-US" sz="2800" spc="-30" dirty="0">
                <a:cs typeface="Calibri"/>
              </a:rPr>
              <a:t>n</a:t>
            </a:r>
            <a:r>
              <a:rPr lang="en-US" sz="2800" spc="-15" dirty="0">
                <a:cs typeface="Calibri"/>
              </a:rPr>
              <a:t>g</a:t>
            </a:r>
            <a:r>
              <a:rPr lang="en-US" sz="2800" dirty="0">
                <a:cs typeface="Calibri"/>
              </a:rPr>
              <a:t> </a:t>
            </a: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lang="en-US" sz="2800" spc="-25" dirty="0">
                <a:solidFill>
                  <a:srgbClr val="03B0C3"/>
                </a:solidFill>
                <a:latin typeface="Wingdings"/>
                <a:cs typeface="Wingdings"/>
              </a:rPr>
              <a:t></a:t>
            </a:r>
            <a:r>
              <a:rPr lang="en-US" sz="2800" spc="-15" dirty="0">
                <a:cs typeface="Calibri"/>
              </a:rPr>
              <a:t>PRC notifies public body within 10 </a:t>
            </a:r>
            <a:r>
              <a:rPr lang="en-US" sz="2800" spc="-20" dirty="0">
                <a:cs typeface="Calibri"/>
              </a:rPr>
              <a:t>d</a:t>
            </a:r>
            <a:r>
              <a:rPr lang="en-US" sz="2800" spc="-65" dirty="0">
                <a:cs typeface="Calibri"/>
              </a:rPr>
              <a:t>a</a:t>
            </a:r>
            <a:r>
              <a:rPr lang="en-US" sz="2800" spc="-45" dirty="0">
                <a:cs typeface="Calibri"/>
              </a:rPr>
              <a:t>y</a:t>
            </a:r>
            <a:r>
              <a:rPr lang="en-US" sz="2800" spc="-15" dirty="0">
                <a:cs typeface="Calibri"/>
              </a:rPr>
              <a:t>s</a:t>
            </a:r>
            <a:endParaRPr lang="en-US" sz="2800" dirty="0">
              <a:cs typeface="Calibri"/>
            </a:endParaRPr>
          </a:p>
          <a:p>
            <a:pPr marL="12700">
              <a:lnSpc>
                <a:spcPts val="3195"/>
              </a:lnSpc>
              <a:spcBef>
                <a:spcPts val="335"/>
              </a:spcBef>
            </a:pPr>
            <a:r>
              <a:rPr sz="2800" spc="-25" dirty="0" smtClean="0">
                <a:solidFill>
                  <a:srgbClr val="03B0C3"/>
                </a:solidFill>
                <a:latin typeface="Wingdings"/>
                <a:cs typeface="Wingdings"/>
              </a:rPr>
              <a:t></a:t>
            </a:r>
            <a:r>
              <a:rPr sz="2800" spc="-15" dirty="0">
                <a:latin typeface="Calibri"/>
                <a:cs typeface="Calibri"/>
              </a:rPr>
              <a:t>P</a:t>
            </a:r>
            <a:r>
              <a:rPr sz="2800" spc="-70" dirty="0">
                <a:latin typeface="Calibri"/>
                <a:cs typeface="Calibri"/>
              </a:rPr>
              <a:t>r</a:t>
            </a:r>
            <a:r>
              <a:rPr sz="2800" spc="-20" dirty="0">
                <a:latin typeface="Calibri"/>
                <a:cs typeface="Calibri"/>
              </a:rPr>
              <a:t>oje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is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deeme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app</a:t>
            </a:r>
            <a:r>
              <a:rPr sz="2800" spc="-70" dirty="0">
                <a:latin typeface="Calibri"/>
                <a:cs typeface="Calibri"/>
              </a:rPr>
              <a:t>r</a:t>
            </a:r>
            <a:r>
              <a:rPr sz="2800" spc="-25" dirty="0">
                <a:latin typeface="Calibri"/>
                <a:cs typeface="Calibri"/>
              </a:rPr>
              <a:t>o</a:t>
            </a:r>
            <a:r>
              <a:rPr sz="2800" spc="-45" dirty="0">
                <a:latin typeface="Calibri"/>
                <a:cs typeface="Calibri"/>
              </a:rPr>
              <a:t>v</a:t>
            </a:r>
            <a:r>
              <a:rPr sz="2800" spc="-15" dirty="0">
                <a:latin typeface="Calibri"/>
                <a:cs typeface="Calibri"/>
              </a:rPr>
              <a:t>ed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if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P</a:t>
            </a:r>
            <a:r>
              <a:rPr sz="2800" spc="-4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75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ai</a:t>
            </a:r>
            <a:r>
              <a:rPr sz="2800" spc="-2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meet</a:t>
            </a:r>
            <a:endParaRPr sz="2800" dirty="0">
              <a:latin typeface="Calibri"/>
              <a:cs typeface="Calibri"/>
            </a:endParaRPr>
          </a:p>
          <a:p>
            <a:pPr marR="2514600" algn="ctr">
              <a:lnSpc>
                <a:spcPts val="3195"/>
              </a:lnSpc>
            </a:pPr>
            <a:r>
              <a:rPr sz="2800" spc="-15" dirty="0">
                <a:latin typeface="Calibri"/>
                <a:cs typeface="Calibri"/>
              </a:rPr>
              <a:t>wit</a:t>
            </a:r>
            <a:r>
              <a:rPr sz="2800" spc="-30" dirty="0">
                <a:latin typeface="Calibri"/>
                <a:cs typeface="Calibri"/>
              </a:rPr>
              <a:t>h</a:t>
            </a:r>
            <a:r>
              <a:rPr sz="2800" dirty="0">
                <a:latin typeface="Calibri"/>
                <a:cs typeface="Calibri"/>
              </a:rPr>
              <a:t>in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60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70" dirty="0">
                <a:latin typeface="Calibri"/>
                <a:cs typeface="Calibri"/>
              </a:rPr>
              <a:t>a</a:t>
            </a:r>
            <a:r>
              <a:rPr sz="2800" spc="-45" dirty="0">
                <a:latin typeface="Calibri"/>
                <a:cs typeface="Calibri"/>
              </a:rPr>
              <a:t>y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app</a:t>
            </a:r>
            <a:r>
              <a:rPr sz="2800" spc="-15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45" dirty="0">
                <a:latin typeface="Calibri"/>
                <a:cs typeface="Calibri"/>
              </a:rPr>
              <a:t>c</a:t>
            </a:r>
            <a:r>
              <a:rPr sz="2800" spc="-3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t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on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755"/>
              </a:lnSpc>
            </a:pPr>
            <a:r>
              <a:rPr sz="4000" spc="-125" dirty="0"/>
              <a:t>P</a:t>
            </a:r>
            <a:r>
              <a:rPr sz="4000" spc="-175" dirty="0"/>
              <a:t>r</a:t>
            </a:r>
            <a:r>
              <a:rPr sz="4000" spc="-114" dirty="0"/>
              <a:t>oj</a:t>
            </a:r>
            <a:r>
              <a:rPr sz="4000" spc="-125" dirty="0"/>
              <a:t>e</a:t>
            </a:r>
            <a:r>
              <a:rPr sz="4000" spc="-120" dirty="0"/>
              <a:t>c</a:t>
            </a:r>
            <a:r>
              <a:rPr sz="4000" dirty="0"/>
              <a:t>t</a:t>
            </a:r>
            <a:r>
              <a:rPr sz="4000" spc="-245" dirty="0"/>
              <a:t> </a:t>
            </a:r>
            <a:r>
              <a:rPr sz="4000" spc="-125" dirty="0"/>
              <a:t>App</a:t>
            </a:r>
            <a:r>
              <a:rPr sz="4000" spc="-175" dirty="0"/>
              <a:t>ro</a:t>
            </a:r>
            <a:r>
              <a:rPr sz="4000" spc="-204" dirty="0"/>
              <a:t>v</a:t>
            </a:r>
            <a:r>
              <a:rPr sz="4000" spc="-114" dirty="0"/>
              <a:t>a</a:t>
            </a:r>
            <a:r>
              <a:rPr sz="4000" dirty="0"/>
              <a:t>l</a:t>
            </a:r>
            <a:r>
              <a:rPr sz="4000" spc="-215" dirty="0"/>
              <a:t> </a:t>
            </a:r>
            <a:r>
              <a:rPr sz="4000" spc="-20" dirty="0">
                <a:latin typeface="Cambria"/>
                <a:cs typeface="Cambria"/>
              </a:rPr>
              <a:t>–</a:t>
            </a:r>
            <a:r>
              <a:rPr sz="4000" spc="-215" dirty="0">
                <a:latin typeface="Cambria"/>
                <a:cs typeface="Cambria"/>
              </a:rPr>
              <a:t> </a:t>
            </a:r>
            <a:r>
              <a:rPr sz="4000" spc="-204" dirty="0"/>
              <a:t>K</a:t>
            </a:r>
            <a:r>
              <a:rPr sz="4000" spc="-160" dirty="0"/>
              <a:t>e</a:t>
            </a:r>
            <a:r>
              <a:rPr sz="4000" spc="-170" dirty="0"/>
              <a:t>y</a:t>
            </a:r>
            <a:r>
              <a:rPr sz="4000" spc="-20" dirty="0"/>
              <a:t>s</a:t>
            </a:r>
            <a:r>
              <a:rPr sz="4000" spc="-215" dirty="0"/>
              <a:t> </a:t>
            </a:r>
            <a:r>
              <a:rPr sz="4000" spc="-130" dirty="0"/>
              <a:t>t</a:t>
            </a:r>
            <a:r>
              <a:rPr sz="4000" spc="-25" dirty="0"/>
              <a:t>o</a:t>
            </a:r>
            <a:r>
              <a:rPr sz="4000" spc="-220" dirty="0"/>
              <a:t> </a:t>
            </a:r>
            <a:r>
              <a:rPr sz="4000" spc="-125" dirty="0"/>
              <a:t>S</a:t>
            </a:r>
            <a:r>
              <a:rPr sz="4000" spc="-120" dirty="0"/>
              <a:t>ucc</a:t>
            </a:r>
            <a:r>
              <a:rPr sz="4000" spc="-125" dirty="0"/>
              <a:t>e</a:t>
            </a:r>
            <a:r>
              <a:rPr sz="4000" spc="-120" dirty="0"/>
              <a:t>s</a:t>
            </a:r>
            <a:r>
              <a:rPr sz="4000" spc="-20" dirty="0"/>
              <a:t>s</a:t>
            </a:r>
            <a:endParaRPr sz="4000" dirty="0">
              <a:latin typeface="Cambria"/>
              <a:cs typeface="Cambri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650240" y="1626927"/>
            <a:ext cx="7843519" cy="41549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u="none" spc="-30" dirty="0">
                <a:solidFill>
                  <a:srgbClr val="03B0C3"/>
                </a:solidFill>
                <a:latin typeface="Wingdings"/>
                <a:cs typeface="Wingdings"/>
              </a:rPr>
              <a:t></a:t>
            </a:r>
            <a:r>
              <a:rPr u="none" dirty="0">
                <a:solidFill>
                  <a:srgbClr val="000000"/>
                </a:solidFill>
              </a:rPr>
              <a:t>Bu</a:t>
            </a:r>
            <a:r>
              <a:rPr u="none" spc="-15" dirty="0">
                <a:solidFill>
                  <a:srgbClr val="000000"/>
                </a:solidFill>
              </a:rPr>
              <a:t>i</a:t>
            </a:r>
            <a:r>
              <a:rPr u="none" dirty="0">
                <a:solidFill>
                  <a:srgbClr val="000000"/>
                </a:solidFill>
              </a:rPr>
              <a:t>ld</a:t>
            </a:r>
            <a:r>
              <a:rPr u="none" spc="-5" dirty="0">
                <a:solidFill>
                  <a:srgbClr val="000000"/>
                </a:solidFill>
              </a:rPr>
              <a:t> </a:t>
            </a:r>
            <a:r>
              <a:rPr u="none" spc="-15" dirty="0">
                <a:solidFill>
                  <a:srgbClr val="000000"/>
                </a:solidFill>
              </a:rPr>
              <a:t>P</a:t>
            </a:r>
            <a:r>
              <a:rPr u="none" spc="-50" dirty="0">
                <a:solidFill>
                  <a:srgbClr val="000000"/>
                </a:solidFill>
              </a:rPr>
              <a:t>R</a:t>
            </a:r>
            <a:r>
              <a:rPr u="none" spc="-15" dirty="0">
                <a:solidFill>
                  <a:srgbClr val="000000"/>
                </a:solidFill>
              </a:rPr>
              <a:t>C</a:t>
            </a:r>
            <a:r>
              <a:rPr u="none" spc="5" dirty="0">
                <a:solidFill>
                  <a:srgbClr val="000000"/>
                </a:solidFill>
              </a:rPr>
              <a:t> </a:t>
            </a:r>
            <a:r>
              <a:rPr u="none" dirty="0">
                <a:solidFill>
                  <a:srgbClr val="000000"/>
                </a:solidFill>
              </a:rPr>
              <a:t>app</a:t>
            </a:r>
            <a:r>
              <a:rPr u="none" spc="-15" dirty="0">
                <a:solidFill>
                  <a:srgbClr val="000000"/>
                </a:solidFill>
              </a:rPr>
              <a:t>l</a:t>
            </a:r>
            <a:r>
              <a:rPr u="none" spc="-10" dirty="0">
                <a:solidFill>
                  <a:srgbClr val="000000"/>
                </a:solidFill>
              </a:rPr>
              <a:t>i</a:t>
            </a:r>
            <a:r>
              <a:rPr u="none" spc="-45" dirty="0">
                <a:solidFill>
                  <a:srgbClr val="000000"/>
                </a:solidFill>
              </a:rPr>
              <a:t>c</a:t>
            </a:r>
            <a:r>
              <a:rPr u="none" spc="-35" dirty="0">
                <a:solidFill>
                  <a:srgbClr val="000000"/>
                </a:solidFill>
              </a:rPr>
              <a:t>a</a:t>
            </a:r>
            <a:r>
              <a:rPr u="none" dirty="0">
                <a:solidFill>
                  <a:srgbClr val="000000"/>
                </a:solidFill>
              </a:rPr>
              <a:t>t</a:t>
            </a:r>
            <a:r>
              <a:rPr u="none" spc="-10" dirty="0">
                <a:solidFill>
                  <a:srgbClr val="000000"/>
                </a:solidFill>
              </a:rPr>
              <a:t>i</a:t>
            </a:r>
            <a:r>
              <a:rPr u="none" spc="-5" dirty="0">
                <a:solidFill>
                  <a:srgbClr val="000000"/>
                </a:solidFill>
              </a:rPr>
              <a:t>o</a:t>
            </a:r>
            <a:r>
              <a:rPr u="none" dirty="0">
                <a:solidFill>
                  <a:srgbClr val="000000"/>
                </a:solidFill>
              </a:rPr>
              <a:t>n</a:t>
            </a:r>
            <a:r>
              <a:rPr u="none" spc="15" dirty="0">
                <a:solidFill>
                  <a:srgbClr val="000000"/>
                </a:solidFill>
              </a:rPr>
              <a:t> </a:t>
            </a:r>
            <a:r>
              <a:rPr u="none" spc="-15" dirty="0">
                <a:solidFill>
                  <a:srgbClr val="000000"/>
                </a:solidFill>
              </a:rPr>
              <a:t>and</a:t>
            </a:r>
            <a:r>
              <a:rPr u="none" spc="10" dirty="0">
                <a:solidFill>
                  <a:srgbClr val="000000"/>
                </a:solidFill>
              </a:rPr>
              <a:t> </a:t>
            </a:r>
            <a:r>
              <a:rPr u="none" spc="-20" dirty="0">
                <a:solidFill>
                  <a:srgbClr val="000000"/>
                </a:solidFill>
              </a:rPr>
              <a:t>me</a:t>
            </a:r>
            <a:r>
              <a:rPr u="none" spc="-35" dirty="0">
                <a:solidFill>
                  <a:srgbClr val="000000"/>
                </a:solidFill>
              </a:rPr>
              <a:t>e</a:t>
            </a:r>
            <a:r>
              <a:rPr u="none" dirty="0">
                <a:solidFill>
                  <a:srgbClr val="000000"/>
                </a:solidFill>
              </a:rPr>
              <a:t>t</a:t>
            </a:r>
            <a:r>
              <a:rPr u="none" spc="-10" dirty="0">
                <a:solidFill>
                  <a:srgbClr val="000000"/>
                </a:solidFill>
              </a:rPr>
              <a:t>i</a:t>
            </a:r>
            <a:r>
              <a:rPr u="none" spc="-20" dirty="0">
                <a:solidFill>
                  <a:srgbClr val="000000"/>
                </a:solidFill>
              </a:rPr>
              <a:t>n</a:t>
            </a:r>
            <a:r>
              <a:rPr u="none" spc="-15" dirty="0">
                <a:solidFill>
                  <a:srgbClr val="000000"/>
                </a:solidFill>
              </a:rPr>
              <a:t>g</a:t>
            </a:r>
            <a:r>
              <a:rPr u="none" dirty="0">
                <a:solidFill>
                  <a:srgbClr val="000000"/>
                </a:solidFill>
              </a:rPr>
              <a:t> i</a:t>
            </a:r>
            <a:r>
              <a:rPr u="none" spc="-40" dirty="0">
                <a:solidFill>
                  <a:srgbClr val="000000"/>
                </a:solidFill>
              </a:rPr>
              <a:t>n</a:t>
            </a:r>
            <a:r>
              <a:rPr u="none" spc="-35" dirty="0">
                <a:solidFill>
                  <a:srgbClr val="000000"/>
                </a:solidFill>
              </a:rPr>
              <a:t>t</a:t>
            </a:r>
            <a:r>
              <a:rPr u="none" dirty="0">
                <a:solidFill>
                  <a:srgbClr val="000000"/>
                </a:solidFill>
              </a:rPr>
              <a:t>o</a:t>
            </a:r>
            <a:r>
              <a:rPr u="none" spc="10" dirty="0">
                <a:solidFill>
                  <a:srgbClr val="000000"/>
                </a:solidFill>
              </a:rPr>
              <a:t> </a:t>
            </a:r>
            <a:r>
              <a:rPr u="none" spc="-20" dirty="0">
                <a:solidFill>
                  <a:srgbClr val="000000"/>
                </a:solidFill>
              </a:rPr>
              <a:t>sche</a:t>
            </a:r>
            <a:r>
              <a:rPr u="none" spc="-30" dirty="0">
                <a:solidFill>
                  <a:srgbClr val="000000"/>
                </a:solidFill>
              </a:rPr>
              <a:t>d</a:t>
            </a:r>
            <a:r>
              <a:rPr u="none" spc="-5" dirty="0">
                <a:solidFill>
                  <a:srgbClr val="000000"/>
                </a:solidFill>
              </a:rPr>
              <a:t>u</a:t>
            </a:r>
            <a:r>
              <a:rPr u="none" spc="-15" dirty="0">
                <a:solidFill>
                  <a:srgbClr val="000000"/>
                </a:solidFill>
              </a:rPr>
              <a:t>le</a:t>
            </a:r>
          </a:p>
          <a:p>
            <a:pPr marL="309880">
              <a:lnSpc>
                <a:spcPct val="100000"/>
              </a:lnSpc>
              <a:spcBef>
                <a:spcPts val="605"/>
              </a:spcBef>
            </a:pPr>
            <a:r>
              <a:rPr sz="2400" u="none" dirty="0">
                <a:solidFill>
                  <a:srgbClr val="70685A"/>
                </a:solidFill>
                <a:latin typeface="Wingdings"/>
                <a:cs typeface="Wingdings"/>
              </a:rPr>
              <a:t></a:t>
            </a:r>
            <a:r>
              <a:rPr sz="2400" u="none" spc="-15" dirty="0">
                <a:solidFill>
                  <a:srgbClr val="000000"/>
                </a:solidFill>
              </a:rPr>
              <a:t>P</a:t>
            </a:r>
            <a:r>
              <a:rPr sz="2400" u="none" spc="-40" dirty="0">
                <a:solidFill>
                  <a:srgbClr val="000000"/>
                </a:solidFill>
              </a:rPr>
              <a:t>R</a:t>
            </a:r>
            <a:r>
              <a:rPr sz="2400" u="none" dirty="0">
                <a:solidFill>
                  <a:srgbClr val="000000"/>
                </a:solidFill>
              </a:rPr>
              <a:t>C</a:t>
            </a:r>
            <a:r>
              <a:rPr sz="2400" u="none" spc="-25" dirty="0">
                <a:solidFill>
                  <a:srgbClr val="000000"/>
                </a:solidFill>
              </a:rPr>
              <a:t> </a:t>
            </a:r>
            <a:r>
              <a:rPr sz="2400" u="none" spc="-15" dirty="0">
                <a:solidFill>
                  <a:srgbClr val="000000"/>
                </a:solidFill>
              </a:rPr>
              <a:t>meets</a:t>
            </a:r>
            <a:r>
              <a:rPr sz="2400" u="none" spc="-20" dirty="0">
                <a:solidFill>
                  <a:srgbClr val="000000"/>
                </a:solidFill>
              </a:rPr>
              <a:t> 4</a:t>
            </a:r>
            <a:r>
              <a:rPr sz="2400" u="none" spc="-7" baseline="24305" dirty="0">
                <a:solidFill>
                  <a:srgbClr val="000000"/>
                </a:solidFill>
              </a:rPr>
              <a:t>t</a:t>
            </a:r>
            <a:r>
              <a:rPr sz="2400" u="none" spc="-15" baseline="24305" dirty="0">
                <a:solidFill>
                  <a:srgbClr val="000000"/>
                </a:solidFill>
              </a:rPr>
              <a:t>h</a:t>
            </a:r>
            <a:r>
              <a:rPr sz="2400" u="none" spc="247" baseline="24305" dirty="0">
                <a:solidFill>
                  <a:srgbClr val="000000"/>
                </a:solidFill>
              </a:rPr>
              <a:t> </a:t>
            </a:r>
            <a:r>
              <a:rPr sz="2400" u="none" spc="-5" dirty="0">
                <a:solidFill>
                  <a:srgbClr val="000000"/>
                </a:solidFill>
              </a:rPr>
              <a:t>Thu</a:t>
            </a:r>
            <a:r>
              <a:rPr sz="2400" u="none" spc="-40" dirty="0">
                <a:solidFill>
                  <a:srgbClr val="000000"/>
                </a:solidFill>
              </a:rPr>
              <a:t>r</a:t>
            </a:r>
            <a:r>
              <a:rPr sz="2400" u="none" spc="-5" dirty="0">
                <a:solidFill>
                  <a:srgbClr val="000000"/>
                </a:solidFill>
              </a:rPr>
              <a:t>sd</a:t>
            </a:r>
            <a:r>
              <a:rPr sz="2400" u="none" spc="-50" dirty="0">
                <a:solidFill>
                  <a:srgbClr val="000000"/>
                </a:solidFill>
              </a:rPr>
              <a:t>a</a:t>
            </a:r>
            <a:r>
              <a:rPr sz="2400" u="none" spc="-35" dirty="0">
                <a:solidFill>
                  <a:srgbClr val="000000"/>
                </a:solidFill>
              </a:rPr>
              <a:t>y</a:t>
            </a:r>
            <a:r>
              <a:rPr sz="2400" u="none" dirty="0">
                <a:solidFill>
                  <a:srgbClr val="000000"/>
                </a:solidFill>
              </a:rPr>
              <a:t>s </a:t>
            </a:r>
            <a:r>
              <a:rPr sz="2400" u="none" spc="-5" dirty="0">
                <a:solidFill>
                  <a:srgbClr val="000000"/>
                </a:solidFill>
              </a:rPr>
              <a:t>o</a:t>
            </a:r>
            <a:r>
              <a:rPr sz="2400" u="none" dirty="0">
                <a:solidFill>
                  <a:srgbClr val="000000"/>
                </a:solidFill>
              </a:rPr>
              <a:t>f </a:t>
            </a:r>
            <a:r>
              <a:rPr sz="2400" u="none" spc="-15" dirty="0">
                <a:solidFill>
                  <a:srgbClr val="000000"/>
                </a:solidFill>
              </a:rPr>
              <a:t>o</a:t>
            </a:r>
            <a:r>
              <a:rPr sz="2400" u="none" spc="-5" dirty="0">
                <a:solidFill>
                  <a:srgbClr val="000000"/>
                </a:solidFill>
              </a:rPr>
              <a:t>d</a:t>
            </a:r>
            <a:r>
              <a:rPr sz="2400" u="none" dirty="0">
                <a:solidFill>
                  <a:srgbClr val="000000"/>
                </a:solidFill>
              </a:rPr>
              <a:t>d</a:t>
            </a:r>
            <a:r>
              <a:rPr sz="2400" u="none" spc="5" dirty="0">
                <a:solidFill>
                  <a:srgbClr val="000000"/>
                </a:solidFill>
              </a:rPr>
              <a:t> </a:t>
            </a:r>
            <a:r>
              <a:rPr sz="2400" u="none" dirty="0">
                <a:solidFill>
                  <a:srgbClr val="000000"/>
                </a:solidFill>
              </a:rPr>
              <a:t>mo</a:t>
            </a:r>
            <a:r>
              <a:rPr sz="2400" u="none" spc="-30" dirty="0">
                <a:solidFill>
                  <a:srgbClr val="000000"/>
                </a:solidFill>
              </a:rPr>
              <a:t>n</a:t>
            </a:r>
            <a:r>
              <a:rPr sz="2400" u="none" dirty="0">
                <a:solidFill>
                  <a:srgbClr val="000000"/>
                </a:solidFill>
              </a:rPr>
              <a:t>ths</a:t>
            </a:r>
            <a:endParaRPr sz="2400" dirty="0">
              <a:latin typeface="Wingdings"/>
              <a:cs typeface="Wingdings"/>
            </a:endParaRPr>
          </a:p>
          <a:p>
            <a:pPr marL="309880">
              <a:lnSpc>
                <a:spcPct val="100000"/>
              </a:lnSpc>
              <a:spcBef>
                <a:spcPts val="575"/>
              </a:spcBef>
            </a:pPr>
            <a:r>
              <a:rPr sz="2400" u="none" dirty="0">
                <a:solidFill>
                  <a:srgbClr val="70685A"/>
                </a:solidFill>
                <a:latin typeface="Wingdings"/>
                <a:cs typeface="Wingdings"/>
              </a:rPr>
              <a:t></a:t>
            </a:r>
            <a:r>
              <a:rPr sz="2400" u="none" dirty="0">
                <a:solidFill>
                  <a:srgbClr val="000000"/>
                </a:solidFill>
              </a:rPr>
              <a:t>Appli</a:t>
            </a:r>
            <a:r>
              <a:rPr sz="2400" u="none" spc="-20" dirty="0">
                <a:solidFill>
                  <a:srgbClr val="000000"/>
                </a:solidFill>
              </a:rPr>
              <a:t>c</a:t>
            </a:r>
            <a:r>
              <a:rPr sz="2400" u="none" spc="-25" dirty="0">
                <a:solidFill>
                  <a:srgbClr val="000000"/>
                </a:solidFill>
              </a:rPr>
              <a:t>a</a:t>
            </a:r>
            <a:r>
              <a:rPr sz="2400" u="none" dirty="0">
                <a:solidFill>
                  <a:srgbClr val="000000"/>
                </a:solidFill>
              </a:rPr>
              <a:t>tions</a:t>
            </a:r>
            <a:r>
              <a:rPr sz="2400" u="none" spc="-35" dirty="0">
                <a:solidFill>
                  <a:srgbClr val="000000"/>
                </a:solidFill>
              </a:rPr>
              <a:t> </a:t>
            </a:r>
            <a:r>
              <a:rPr sz="2400" u="none" spc="-5" dirty="0">
                <a:solidFill>
                  <a:srgbClr val="000000"/>
                </a:solidFill>
              </a:rPr>
              <a:t>du</a:t>
            </a:r>
            <a:r>
              <a:rPr sz="2400" u="none" dirty="0">
                <a:solidFill>
                  <a:srgbClr val="000000"/>
                </a:solidFill>
              </a:rPr>
              <a:t>e </a:t>
            </a:r>
            <a:r>
              <a:rPr sz="2400" u="none" spc="-5" dirty="0">
                <a:solidFill>
                  <a:srgbClr val="000000"/>
                </a:solidFill>
              </a:rPr>
              <a:t>fi</a:t>
            </a:r>
            <a:r>
              <a:rPr sz="2400" u="none" spc="-30" dirty="0">
                <a:solidFill>
                  <a:srgbClr val="000000"/>
                </a:solidFill>
              </a:rPr>
              <a:t>rs</a:t>
            </a:r>
            <a:r>
              <a:rPr sz="2400" u="none" spc="-10" dirty="0">
                <a:solidFill>
                  <a:srgbClr val="000000"/>
                </a:solidFill>
              </a:rPr>
              <a:t>t</a:t>
            </a:r>
            <a:r>
              <a:rPr sz="2400" u="none" spc="-15" dirty="0">
                <a:solidFill>
                  <a:srgbClr val="000000"/>
                </a:solidFill>
              </a:rPr>
              <a:t> </a:t>
            </a:r>
            <a:r>
              <a:rPr sz="2400" u="none" spc="-5" dirty="0">
                <a:solidFill>
                  <a:srgbClr val="000000"/>
                </a:solidFill>
              </a:rPr>
              <a:t>busines</a:t>
            </a:r>
            <a:r>
              <a:rPr sz="2400" u="none" dirty="0">
                <a:solidFill>
                  <a:srgbClr val="000000"/>
                </a:solidFill>
              </a:rPr>
              <a:t>s</a:t>
            </a:r>
            <a:r>
              <a:rPr sz="2400" u="none" spc="10" dirty="0">
                <a:solidFill>
                  <a:srgbClr val="000000"/>
                </a:solidFill>
              </a:rPr>
              <a:t> </a:t>
            </a:r>
            <a:r>
              <a:rPr sz="2400" u="none" spc="-5" dirty="0">
                <a:solidFill>
                  <a:srgbClr val="000000"/>
                </a:solidFill>
              </a:rPr>
              <a:t>d</a:t>
            </a:r>
            <a:r>
              <a:rPr sz="2400" u="none" spc="-40" dirty="0">
                <a:solidFill>
                  <a:srgbClr val="000000"/>
                </a:solidFill>
              </a:rPr>
              <a:t>a</a:t>
            </a:r>
            <a:r>
              <a:rPr sz="2400" u="none" spc="-15" dirty="0">
                <a:solidFill>
                  <a:srgbClr val="000000"/>
                </a:solidFill>
              </a:rPr>
              <a:t>y</a:t>
            </a:r>
            <a:r>
              <a:rPr sz="2400" u="none" dirty="0">
                <a:solidFill>
                  <a:srgbClr val="000000"/>
                </a:solidFill>
              </a:rPr>
              <a:t> </a:t>
            </a:r>
            <a:r>
              <a:rPr sz="2400" u="none" spc="-5" dirty="0">
                <a:solidFill>
                  <a:srgbClr val="000000"/>
                </a:solidFill>
              </a:rPr>
              <a:t>o</a:t>
            </a:r>
            <a:r>
              <a:rPr sz="2400" u="none" dirty="0">
                <a:solidFill>
                  <a:srgbClr val="000000"/>
                </a:solidFill>
              </a:rPr>
              <a:t>f </a:t>
            </a:r>
            <a:r>
              <a:rPr sz="2400" u="none" spc="-15" dirty="0">
                <a:solidFill>
                  <a:srgbClr val="000000"/>
                </a:solidFill>
              </a:rPr>
              <a:t>meeting</a:t>
            </a:r>
            <a:r>
              <a:rPr sz="2400" u="none" spc="-25" dirty="0">
                <a:solidFill>
                  <a:srgbClr val="000000"/>
                </a:solidFill>
              </a:rPr>
              <a:t> </a:t>
            </a:r>
            <a:r>
              <a:rPr sz="2400" u="none" dirty="0">
                <a:solidFill>
                  <a:srgbClr val="000000"/>
                </a:solidFill>
              </a:rPr>
              <a:t>mo</a:t>
            </a:r>
            <a:r>
              <a:rPr sz="2400" u="none" spc="-30" dirty="0">
                <a:solidFill>
                  <a:srgbClr val="000000"/>
                </a:solidFill>
              </a:rPr>
              <a:t>n</a:t>
            </a:r>
            <a:r>
              <a:rPr sz="2400" u="none" dirty="0">
                <a:solidFill>
                  <a:srgbClr val="000000"/>
                </a:solidFill>
              </a:rPr>
              <a:t>th</a:t>
            </a:r>
            <a:endParaRPr sz="2400" dirty="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u="none" spc="-30" dirty="0">
                <a:solidFill>
                  <a:srgbClr val="03B0C3"/>
                </a:solidFill>
                <a:latin typeface="Wingdings"/>
                <a:cs typeface="Wingdings"/>
              </a:rPr>
              <a:t></a:t>
            </a:r>
            <a:r>
              <a:rPr u="none" spc="-15" dirty="0">
                <a:solidFill>
                  <a:srgbClr val="000000"/>
                </a:solidFill>
              </a:rPr>
              <a:t>P</a:t>
            </a:r>
            <a:r>
              <a:rPr u="none" spc="-70" dirty="0">
                <a:solidFill>
                  <a:srgbClr val="000000"/>
                </a:solidFill>
              </a:rPr>
              <a:t>r</a:t>
            </a:r>
            <a:r>
              <a:rPr u="none" spc="-15" dirty="0">
                <a:solidFill>
                  <a:srgbClr val="000000"/>
                </a:solidFill>
              </a:rPr>
              <a:t>ov</a:t>
            </a:r>
            <a:r>
              <a:rPr u="none" spc="-20" dirty="0">
                <a:solidFill>
                  <a:srgbClr val="000000"/>
                </a:solidFill>
              </a:rPr>
              <a:t>id</a:t>
            </a:r>
            <a:r>
              <a:rPr u="none" spc="-15" dirty="0">
                <a:solidFill>
                  <a:srgbClr val="000000"/>
                </a:solidFill>
              </a:rPr>
              <a:t>e</a:t>
            </a:r>
            <a:r>
              <a:rPr u="none" spc="5" dirty="0">
                <a:solidFill>
                  <a:srgbClr val="000000"/>
                </a:solidFill>
              </a:rPr>
              <a:t> </a:t>
            </a:r>
            <a:r>
              <a:rPr u="none" spc="-15" dirty="0">
                <a:solidFill>
                  <a:srgbClr val="000000"/>
                </a:solidFill>
              </a:rPr>
              <a:t>a</a:t>
            </a:r>
            <a:r>
              <a:rPr u="none" spc="-5" dirty="0">
                <a:solidFill>
                  <a:srgbClr val="000000"/>
                </a:solidFill>
              </a:rPr>
              <a:t> </a:t>
            </a:r>
            <a:r>
              <a:rPr u="none" spc="-15" dirty="0">
                <a:solidFill>
                  <a:srgbClr val="000000"/>
                </a:solidFill>
              </a:rPr>
              <a:t>tho</a:t>
            </a:r>
            <a:r>
              <a:rPr u="none" spc="-65" dirty="0">
                <a:solidFill>
                  <a:srgbClr val="000000"/>
                </a:solidFill>
              </a:rPr>
              <a:t>r</a:t>
            </a:r>
            <a:r>
              <a:rPr u="none" spc="-20" dirty="0">
                <a:solidFill>
                  <a:srgbClr val="000000"/>
                </a:solidFill>
              </a:rPr>
              <a:t>oug</a:t>
            </a:r>
            <a:r>
              <a:rPr u="none" spc="-15" dirty="0">
                <a:solidFill>
                  <a:srgbClr val="000000"/>
                </a:solidFill>
              </a:rPr>
              <a:t>h</a:t>
            </a:r>
            <a:r>
              <a:rPr u="none" spc="30" dirty="0">
                <a:solidFill>
                  <a:srgbClr val="000000"/>
                </a:solidFill>
              </a:rPr>
              <a:t> </a:t>
            </a:r>
            <a:r>
              <a:rPr u="none" spc="-15" dirty="0">
                <a:solidFill>
                  <a:srgbClr val="000000"/>
                </a:solidFill>
              </a:rPr>
              <a:t>and</a:t>
            </a:r>
            <a:r>
              <a:rPr u="none" dirty="0">
                <a:solidFill>
                  <a:srgbClr val="000000"/>
                </a:solidFill>
              </a:rPr>
              <a:t> </a:t>
            </a:r>
            <a:r>
              <a:rPr u="none" spc="-55" dirty="0">
                <a:solidFill>
                  <a:srgbClr val="000000"/>
                </a:solidFill>
              </a:rPr>
              <a:t>r</a:t>
            </a:r>
            <a:r>
              <a:rPr u="none" spc="-15" dirty="0">
                <a:solidFill>
                  <a:srgbClr val="000000"/>
                </a:solidFill>
              </a:rPr>
              <a:t>es</a:t>
            </a:r>
            <a:r>
              <a:rPr u="none" spc="-30" dirty="0">
                <a:solidFill>
                  <a:srgbClr val="000000"/>
                </a:solidFill>
              </a:rPr>
              <a:t>p</a:t>
            </a:r>
            <a:r>
              <a:rPr u="none" spc="-5" dirty="0">
                <a:solidFill>
                  <a:srgbClr val="000000"/>
                </a:solidFill>
              </a:rPr>
              <a:t>ons</a:t>
            </a:r>
            <a:r>
              <a:rPr u="none" spc="-15" dirty="0">
                <a:solidFill>
                  <a:srgbClr val="000000"/>
                </a:solidFill>
              </a:rPr>
              <a:t>i</a:t>
            </a:r>
            <a:r>
              <a:rPr u="none" spc="-45" dirty="0">
                <a:solidFill>
                  <a:srgbClr val="000000"/>
                </a:solidFill>
              </a:rPr>
              <a:t>v</a:t>
            </a:r>
            <a:r>
              <a:rPr u="none" spc="-15" dirty="0">
                <a:solidFill>
                  <a:srgbClr val="000000"/>
                </a:solidFill>
              </a:rPr>
              <a:t>e</a:t>
            </a:r>
            <a:r>
              <a:rPr u="none" spc="35" dirty="0">
                <a:solidFill>
                  <a:srgbClr val="000000"/>
                </a:solidFill>
              </a:rPr>
              <a:t> </a:t>
            </a:r>
            <a:r>
              <a:rPr u="none" dirty="0">
                <a:solidFill>
                  <a:srgbClr val="000000"/>
                </a:solidFill>
              </a:rPr>
              <a:t>app</a:t>
            </a:r>
            <a:r>
              <a:rPr u="none" spc="-15" dirty="0">
                <a:solidFill>
                  <a:srgbClr val="000000"/>
                </a:solidFill>
              </a:rPr>
              <a:t>l</a:t>
            </a:r>
            <a:r>
              <a:rPr u="none" spc="-10" dirty="0">
                <a:solidFill>
                  <a:srgbClr val="000000"/>
                </a:solidFill>
              </a:rPr>
              <a:t>i</a:t>
            </a:r>
            <a:r>
              <a:rPr u="none" spc="-45" dirty="0">
                <a:solidFill>
                  <a:srgbClr val="000000"/>
                </a:solidFill>
              </a:rPr>
              <a:t>c</a:t>
            </a:r>
            <a:r>
              <a:rPr u="none" spc="-35" dirty="0">
                <a:solidFill>
                  <a:srgbClr val="000000"/>
                </a:solidFill>
              </a:rPr>
              <a:t>a</a:t>
            </a:r>
            <a:r>
              <a:rPr u="none" dirty="0">
                <a:solidFill>
                  <a:srgbClr val="000000"/>
                </a:solidFill>
              </a:rPr>
              <a:t>t</a:t>
            </a:r>
            <a:r>
              <a:rPr u="none" spc="-10" dirty="0">
                <a:solidFill>
                  <a:srgbClr val="000000"/>
                </a:solidFill>
              </a:rPr>
              <a:t>i</a:t>
            </a:r>
            <a:r>
              <a:rPr u="none" spc="-5" dirty="0">
                <a:solidFill>
                  <a:srgbClr val="000000"/>
                </a:solidFill>
              </a:rPr>
              <a:t>on</a:t>
            </a:r>
          </a:p>
          <a:p>
            <a:pPr marL="309880">
              <a:lnSpc>
                <a:spcPct val="100000"/>
              </a:lnSpc>
              <a:spcBef>
                <a:spcPts val="600"/>
              </a:spcBef>
            </a:pPr>
            <a:r>
              <a:rPr sz="2400" u="none" dirty="0">
                <a:solidFill>
                  <a:srgbClr val="70685A"/>
                </a:solidFill>
                <a:latin typeface="Wingdings"/>
                <a:cs typeface="Wingdings"/>
              </a:rPr>
              <a:t></a:t>
            </a:r>
            <a:r>
              <a:rPr sz="2400" u="none" spc="-50" dirty="0">
                <a:solidFill>
                  <a:srgbClr val="000000"/>
                </a:solidFill>
              </a:rPr>
              <a:t>R</a:t>
            </a:r>
            <a:r>
              <a:rPr sz="2400" u="none" spc="-15" dirty="0">
                <a:solidFill>
                  <a:srgbClr val="000000"/>
                </a:solidFill>
              </a:rPr>
              <a:t>e</a:t>
            </a:r>
            <a:r>
              <a:rPr sz="2400" u="none" spc="-30" dirty="0">
                <a:solidFill>
                  <a:srgbClr val="000000"/>
                </a:solidFill>
              </a:rPr>
              <a:t>v</a:t>
            </a:r>
            <a:r>
              <a:rPr sz="2400" u="none" spc="-15" dirty="0">
                <a:solidFill>
                  <a:srgbClr val="000000"/>
                </a:solidFill>
              </a:rPr>
              <a:t>iew</a:t>
            </a:r>
            <a:r>
              <a:rPr sz="2400" u="none" spc="-40" dirty="0">
                <a:solidFill>
                  <a:srgbClr val="000000"/>
                </a:solidFill>
              </a:rPr>
              <a:t> </a:t>
            </a:r>
            <a:r>
              <a:rPr sz="2400" u="none" dirty="0">
                <a:solidFill>
                  <a:srgbClr val="000000"/>
                </a:solidFill>
              </a:rPr>
              <a:t>appli</a:t>
            </a:r>
            <a:r>
              <a:rPr sz="2400" u="none" spc="-20" dirty="0">
                <a:solidFill>
                  <a:srgbClr val="000000"/>
                </a:solidFill>
              </a:rPr>
              <a:t>c</a:t>
            </a:r>
            <a:r>
              <a:rPr sz="2400" u="none" spc="-25" dirty="0">
                <a:solidFill>
                  <a:srgbClr val="000000"/>
                </a:solidFill>
              </a:rPr>
              <a:t>a</a:t>
            </a:r>
            <a:r>
              <a:rPr sz="2400" u="none" dirty="0">
                <a:solidFill>
                  <a:srgbClr val="000000"/>
                </a:solidFill>
              </a:rPr>
              <a:t>tion</a:t>
            </a:r>
            <a:r>
              <a:rPr sz="2400" u="none" spc="-25" dirty="0">
                <a:solidFill>
                  <a:srgbClr val="000000"/>
                </a:solidFill>
              </a:rPr>
              <a:t> </a:t>
            </a:r>
            <a:r>
              <a:rPr sz="2400" u="none" spc="-15" dirty="0">
                <a:solidFill>
                  <a:srgbClr val="000000"/>
                </a:solidFill>
              </a:rPr>
              <a:t>a</a:t>
            </a:r>
            <a:r>
              <a:rPr sz="2400" u="none" spc="-45" dirty="0">
                <a:solidFill>
                  <a:srgbClr val="000000"/>
                </a:solidFill>
              </a:rPr>
              <a:t>r</a:t>
            </a:r>
            <a:r>
              <a:rPr sz="2400" u="none" dirty="0">
                <a:solidFill>
                  <a:srgbClr val="000000"/>
                </a:solidFill>
              </a:rPr>
              <a:t>chi</a:t>
            </a:r>
            <a:r>
              <a:rPr sz="2400" u="none" spc="-25" dirty="0">
                <a:solidFill>
                  <a:srgbClr val="000000"/>
                </a:solidFill>
              </a:rPr>
              <a:t>v</a:t>
            </a:r>
            <a:r>
              <a:rPr sz="2400" u="none" spc="-15" dirty="0">
                <a:solidFill>
                  <a:srgbClr val="000000"/>
                </a:solidFill>
              </a:rPr>
              <a:t>es</a:t>
            </a:r>
            <a:r>
              <a:rPr sz="2400" u="none" spc="-5" dirty="0">
                <a:solidFill>
                  <a:srgbClr val="000000"/>
                </a:solidFill>
              </a:rPr>
              <a:t> o</a:t>
            </a:r>
            <a:r>
              <a:rPr sz="2400" u="none" dirty="0">
                <a:solidFill>
                  <a:srgbClr val="000000"/>
                </a:solidFill>
              </a:rPr>
              <a:t>n</a:t>
            </a:r>
            <a:r>
              <a:rPr sz="2400" u="none" spc="-10" dirty="0">
                <a:solidFill>
                  <a:srgbClr val="000000"/>
                </a:solidFill>
              </a:rPr>
              <a:t> </a:t>
            </a:r>
            <a:r>
              <a:rPr sz="2400" u="none" spc="-15" dirty="0">
                <a:solidFill>
                  <a:srgbClr val="000000"/>
                </a:solidFill>
              </a:rPr>
              <a:t>P</a:t>
            </a:r>
            <a:r>
              <a:rPr sz="2400" u="none" spc="-40" dirty="0">
                <a:solidFill>
                  <a:srgbClr val="000000"/>
                </a:solidFill>
              </a:rPr>
              <a:t>R</a:t>
            </a:r>
            <a:r>
              <a:rPr sz="2400" u="none" dirty="0">
                <a:solidFill>
                  <a:srgbClr val="000000"/>
                </a:solidFill>
              </a:rPr>
              <a:t>C</a:t>
            </a:r>
            <a:r>
              <a:rPr sz="2400" u="none" spc="-10" dirty="0">
                <a:solidFill>
                  <a:srgbClr val="000000"/>
                </a:solidFill>
              </a:rPr>
              <a:t> </a:t>
            </a:r>
            <a:r>
              <a:rPr sz="2400" u="none" spc="-45" dirty="0">
                <a:solidFill>
                  <a:srgbClr val="000000"/>
                </a:solidFill>
              </a:rPr>
              <a:t>w</a:t>
            </a:r>
            <a:r>
              <a:rPr sz="2400" u="none" spc="-15" dirty="0">
                <a:solidFill>
                  <a:srgbClr val="000000"/>
                </a:solidFill>
              </a:rPr>
              <a:t>e</a:t>
            </a:r>
            <a:r>
              <a:rPr sz="2400" u="none" spc="-25" dirty="0">
                <a:solidFill>
                  <a:srgbClr val="000000"/>
                </a:solidFill>
              </a:rPr>
              <a:t>b</a:t>
            </a:r>
            <a:r>
              <a:rPr sz="2400" u="none" spc="-5" dirty="0">
                <a:solidFill>
                  <a:srgbClr val="000000"/>
                </a:solidFill>
              </a:rPr>
              <a:t>si</a:t>
            </a:r>
            <a:r>
              <a:rPr sz="2400" u="none" spc="-25" dirty="0">
                <a:solidFill>
                  <a:srgbClr val="000000"/>
                </a:solidFill>
              </a:rPr>
              <a:t>t</a:t>
            </a:r>
            <a:r>
              <a:rPr sz="2400" u="none" spc="-15" dirty="0">
                <a:solidFill>
                  <a:srgbClr val="000000"/>
                </a:solidFill>
              </a:rPr>
              <a:t>e</a:t>
            </a:r>
            <a:endParaRPr sz="2400" dirty="0">
              <a:latin typeface="Wingdings"/>
              <a:cs typeface="Wingdings"/>
            </a:endParaRPr>
          </a:p>
          <a:p>
            <a:pPr marL="12700">
              <a:spcBef>
                <a:spcPts val="645"/>
              </a:spcBef>
            </a:pPr>
            <a:r>
              <a:rPr lang="en-US" u="none" spc="-25" dirty="0">
                <a:solidFill>
                  <a:srgbClr val="03B0C3"/>
                </a:solidFill>
                <a:latin typeface="Wingdings"/>
                <a:cs typeface="Wingdings"/>
              </a:rPr>
              <a:t></a:t>
            </a:r>
            <a:r>
              <a:rPr lang="en-US" u="none" spc="-15" dirty="0">
                <a:solidFill>
                  <a:srgbClr val="000000"/>
                </a:solidFill>
              </a:rPr>
              <a:t>P</a:t>
            </a:r>
            <a:r>
              <a:rPr lang="en-US" u="none" spc="-70" dirty="0">
                <a:solidFill>
                  <a:srgbClr val="000000"/>
                </a:solidFill>
              </a:rPr>
              <a:t>r</a:t>
            </a:r>
            <a:r>
              <a:rPr lang="en-US" u="none" spc="-25" dirty="0">
                <a:solidFill>
                  <a:srgbClr val="000000"/>
                </a:solidFill>
              </a:rPr>
              <a:t>o</a:t>
            </a:r>
            <a:r>
              <a:rPr lang="en-US" u="none" spc="-15" dirty="0">
                <a:solidFill>
                  <a:srgbClr val="000000"/>
                </a:solidFill>
              </a:rPr>
              <a:t>v</a:t>
            </a:r>
            <a:r>
              <a:rPr lang="en-US" u="none" spc="-20" dirty="0">
                <a:solidFill>
                  <a:srgbClr val="000000"/>
                </a:solidFill>
              </a:rPr>
              <a:t>id</a:t>
            </a:r>
            <a:r>
              <a:rPr lang="en-US" u="none" spc="-15" dirty="0">
                <a:solidFill>
                  <a:srgbClr val="000000"/>
                </a:solidFill>
              </a:rPr>
              <a:t>e</a:t>
            </a:r>
            <a:r>
              <a:rPr lang="en-US" u="none" spc="5" dirty="0">
                <a:solidFill>
                  <a:srgbClr val="000000"/>
                </a:solidFill>
              </a:rPr>
              <a:t> </a:t>
            </a:r>
            <a:r>
              <a:rPr lang="en-US" u="none" spc="-15" dirty="0">
                <a:solidFill>
                  <a:srgbClr val="000000"/>
                </a:solidFill>
              </a:rPr>
              <a:t>wri</a:t>
            </a:r>
            <a:r>
              <a:rPr lang="en-US" u="none" spc="-55" dirty="0">
                <a:solidFill>
                  <a:srgbClr val="000000"/>
                </a:solidFill>
              </a:rPr>
              <a:t>t</a:t>
            </a:r>
            <a:r>
              <a:rPr lang="en-US" u="none" spc="-35" dirty="0">
                <a:solidFill>
                  <a:srgbClr val="000000"/>
                </a:solidFill>
              </a:rPr>
              <a:t>t</a:t>
            </a:r>
            <a:r>
              <a:rPr lang="en-US" u="none" spc="-15" dirty="0">
                <a:solidFill>
                  <a:srgbClr val="000000"/>
                </a:solidFill>
              </a:rPr>
              <a:t>en</a:t>
            </a:r>
            <a:r>
              <a:rPr lang="en-US" u="none" spc="-5" dirty="0">
                <a:solidFill>
                  <a:srgbClr val="000000"/>
                </a:solidFill>
              </a:rPr>
              <a:t> </a:t>
            </a:r>
            <a:r>
              <a:rPr lang="en-US" u="none" spc="-50" dirty="0">
                <a:solidFill>
                  <a:srgbClr val="000000"/>
                </a:solidFill>
              </a:rPr>
              <a:t>r</a:t>
            </a:r>
            <a:r>
              <a:rPr lang="en-US" u="none" spc="-15" dirty="0">
                <a:solidFill>
                  <a:srgbClr val="000000"/>
                </a:solidFill>
              </a:rPr>
              <a:t>espons</a:t>
            </a:r>
            <a:r>
              <a:rPr lang="en-US" u="none" spc="-35" dirty="0">
                <a:solidFill>
                  <a:srgbClr val="000000"/>
                </a:solidFill>
              </a:rPr>
              <a:t>e</a:t>
            </a:r>
            <a:r>
              <a:rPr lang="en-US" u="none" spc="-15" dirty="0">
                <a:solidFill>
                  <a:srgbClr val="000000"/>
                </a:solidFill>
              </a:rPr>
              <a:t>s</a:t>
            </a:r>
            <a:r>
              <a:rPr lang="en-US" u="none" spc="45" dirty="0">
                <a:solidFill>
                  <a:srgbClr val="000000"/>
                </a:solidFill>
              </a:rPr>
              <a:t> </a:t>
            </a:r>
            <a:r>
              <a:rPr lang="en-US" u="none" spc="-35" dirty="0">
                <a:solidFill>
                  <a:srgbClr val="000000"/>
                </a:solidFill>
              </a:rPr>
              <a:t>t</a:t>
            </a:r>
            <a:r>
              <a:rPr lang="en-US" u="none" spc="-15" dirty="0">
                <a:solidFill>
                  <a:srgbClr val="000000"/>
                </a:solidFill>
              </a:rPr>
              <a:t>o</a:t>
            </a:r>
            <a:r>
              <a:rPr lang="en-US" u="none" spc="-5" dirty="0">
                <a:solidFill>
                  <a:srgbClr val="000000"/>
                </a:solidFill>
              </a:rPr>
              <a:t> </a:t>
            </a:r>
            <a:r>
              <a:rPr lang="en-US" u="none" spc="-15" dirty="0">
                <a:solidFill>
                  <a:srgbClr val="000000"/>
                </a:solidFill>
              </a:rPr>
              <a:t>P</a:t>
            </a:r>
            <a:r>
              <a:rPr lang="en-US" u="none" spc="-40" dirty="0">
                <a:solidFill>
                  <a:srgbClr val="000000"/>
                </a:solidFill>
              </a:rPr>
              <a:t>R</a:t>
            </a:r>
            <a:r>
              <a:rPr lang="en-US" u="none" spc="-15" dirty="0">
                <a:solidFill>
                  <a:srgbClr val="000000"/>
                </a:solidFill>
              </a:rPr>
              <a:t>C</a:t>
            </a:r>
            <a:r>
              <a:rPr lang="en-US" u="none" spc="5" dirty="0">
                <a:solidFill>
                  <a:srgbClr val="000000"/>
                </a:solidFill>
              </a:rPr>
              <a:t> </a:t>
            </a:r>
            <a:r>
              <a:rPr lang="en-US" u="none" spc="-20" dirty="0">
                <a:solidFill>
                  <a:srgbClr val="000000"/>
                </a:solidFill>
              </a:rPr>
              <a:t>panel que</a:t>
            </a:r>
            <a:r>
              <a:rPr lang="en-US" u="none" spc="-60" dirty="0">
                <a:solidFill>
                  <a:srgbClr val="000000"/>
                </a:solidFill>
              </a:rPr>
              <a:t>s</a:t>
            </a:r>
            <a:r>
              <a:rPr lang="en-US" u="none" spc="-15" dirty="0">
                <a:solidFill>
                  <a:srgbClr val="000000"/>
                </a:solidFill>
              </a:rPr>
              <a:t>tio</a:t>
            </a:r>
            <a:r>
              <a:rPr lang="en-US" u="none" spc="-25" dirty="0">
                <a:solidFill>
                  <a:srgbClr val="000000"/>
                </a:solidFill>
              </a:rPr>
              <a:t>n</a:t>
            </a:r>
            <a:r>
              <a:rPr lang="en-US" u="none" spc="-15" dirty="0">
                <a:solidFill>
                  <a:srgbClr val="000000"/>
                </a:solidFill>
              </a:rPr>
              <a:t>s</a:t>
            </a:r>
            <a:r>
              <a:rPr lang="en-US" u="none" spc="35" dirty="0">
                <a:solidFill>
                  <a:srgbClr val="000000"/>
                </a:solidFill>
              </a:rPr>
              <a:t> </a:t>
            </a:r>
            <a:r>
              <a:rPr lang="en-US" spc="-20" dirty="0">
                <a:solidFill>
                  <a:srgbClr val="000000"/>
                </a:solidFill>
              </a:rPr>
              <a:t>b</a:t>
            </a:r>
            <a:r>
              <a:rPr lang="en-US" spc="-45" dirty="0">
                <a:solidFill>
                  <a:srgbClr val="000000"/>
                </a:solidFill>
              </a:rPr>
              <a:t>e</a:t>
            </a:r>
            <a:r>
              <a:rPr lang="en-US" spc="-75" dirty="0">
                <a:solidFill>
                  <a:srgbClr val="000000"/>
                </a:solidFill>
              </a:rPr>
              <a:t>f</a:t>
            </a:r>
            <a:r>
              <a:rPr lang="en-US" spc="-20" dirty="0">
                <a:solidFill>
                  <a:srgbClr val="000000"/>
                </a:solidFill>
              </a:rPr>
              <a:t>o</a:t>
            </a:r>
            <a:r>
              <a:rPr lang="en-US" spc="-50" dirty="0">
                <a:solidFill>
                  <a:srgbClr val="000000"/>
                </a:solidFill>
              </a:rPr>
              <a:t>r</a:t>
            </a:r>
            <a:r>
              <a:rPr lang="en-US" spc="-15" dirty="0">
                <a:solidFill>
                  <a:srgbClr val="000000"/>
                </a:solidFill>
              </a:rPr>
              <a:t>e</a:t>
            </a:r>
            <a:r>
              <a:rPr lang="en-US" u="none" spc="15" dirty="0">
                <a:solidFill>
                  <a:srgbClr val="000000"/>
                </a:solidFill>
              </a:rPr>
              <a:t> </a:t>
            </a:r>
            <a:r>
              <a:rPr lang="en-US" u="none" spc="-15" dirty="0">
                <a:solidFill>
                  <a:srgbClr val="000000"/>
                </a:solidFill>
              </a:rPr>
              <a:t>the</a:t>
            </a:r>
            <a:r>
              <a:rPr lang="en-US" u="none" spc="-5" dirty="0">
                <a:solidFill>
                  <a:srgbClr val="000000"/>
                </a:solidFill>
              </a:rPr>
              <a:t> </a:t>
            </a:r>
            <a:r>
              <a:rPr lang="en-US" u="none" spc="-20" dirty="0">
                <a:solidFill>
                  <a:srgbClr val="000000"/>
                </a:solidFill>
              </a:rPr>
              <a:t>me</a:t>
            </a:r>
            <a:r>
              <a:rPr lang="en-US" u="none" spc="-30" dirty="0">
                <a:solidFill>
                  <a:srgbClr val="000000"/>
                </a:solidFill>
              </a:rPr>
              <a:t>e</a:t>
            </a:r>
            <a:r>
              <a:rPr lang="en-US" u="none" spc="-10" dirty="0">
                <a:solidFill>
                  <a:srgbClr val="000000"/>
                </a:solidFill>
              </a:rPr>
              <a:t>ti</a:t>
            </a:r>
            <a:r>
              <a:rPr lang="en-US" u="none" spc="-30" dirty="0">
                <a:solidFill>
                  <a:srgbClr val="000000"/>
                </a:solidFill>
              </a:rPr>
              <a:t>n</a:t>
            </a:r>
            <a:r>
              <a:rPr lang="en-US" u="none" spc="-15" dirty="0">
                <a:solidFill>
                  <a:srgbClr val="000000"/>
                </a:solidFill>
              </a:rPr>
              <a:t>g</a:t>
            </a:r>
          </a:p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lang="en-US" u="none" spc="-25" dirty="0" smtClean="0">
                <a:solidFill>
                  <a:srgbClr val="03B0C3"/>
                </a:solidFill>
                <a:latin typeface="Wingdings"/>
                <a:cs typeface="Wingdings"/>
              </a:rPr>
              <a:t></a:t>
            </a:r>
            <a:r>
              <a:rPr lang="en-US" u="none" spc="-90" dirty="0" smtClean="0">
                <a:solidFill>
                  <a:srgbClr val="000000"/>
                </a:solidFill>
              </a:rPr>
              <a:t>Try to a</a:t>
            </a:r>
            <a:r>
              <a:rPr u="none" spc="-50" dirty="0" smtClean="0">
                <a:solidFill>
                  <a:srgbClr val="000000"/>
                </a:solidFill>
              </a:rPr>
              <a:t>t</a:t>
            </a:r>
            <a:r>
              <a:rPr u="none" spc="-35" dirty="0" smtClean="0">
                <a:solidFill>
                  <a:srgbClr val="000000"/>
                </a:solidFill>
              </a:rPr>
              <a:t>t</a:t>
            </a:r>
            <a:r>
              <a:rPr u="none" spc="-15" dirty="0" smtClean="0">
                <a:solidFill>
                  <a:srgbClr val="000000"/>
                </a:solidFill>
              </a:rPr>
              <a:t>end</a:t>
            </a:r>
            <a:r>
              <a:rPr u="none" spc="-10" dirty="0" smtClean="0">
                <a:solidFill>
                  <a:srgbClr val="000000"/>
                </a:solidFill>
              </a:rPr>
              <a:t> </a:t>
            </a:r>
            <a:r>
              <a:rPr u="none" spc="-15" dirty="0">
                <a:solidFill>
                  <a:srgbClr val="000000"/>
                </a:solidFill>
              </a:rPr>
              <a:t>a</a:t>
            </a:r>
            <a:r>
              <a:rPr u="none" spc="10" dirty="0">
                <a:solidFill>
                  <a:srgbClr val="000000"/>
                </a:solidFill>
              </a:rPr>
              <a:t> </a:t>
            </a:r>
            <a:r>
              <a:rPr u="none" spc="-30" dirty="0">
                <a:solidFill>
                  <a:srgbClr val="000000"/>
                </a:solidFill>
              </a:rPr>
              <a:t>P</a:t>
            </a:r>
            <a:r>
              <a:rPr u="none" spc="-40" dirty="0">
                <a:solidFill>
                  <a:srgbClr val="000000"/>
                </a:solidFill>
              </a:rPr>
              <a:t>R</a:t>
            </a:r>
            <a:r>
              <a:rPr u="none" spc="-15" dirty="0">
                <a:solidFill>
                  <a:srgbClr val="000000"/>
                </a:solidFill>
              </a:rPr>
              <a:t>C</a:t>
            </a:r>
            <a:r>
              <a:rPr u="none" spc="5" dirty="0">
                <a:solidFill>
                  <a:srgbClr val="000000"/>
                </a:solidFill>
              </a:rPr>
              <a:t> </a:t>
            </a:r>
            <a:r>
              <a:rPr u="none" spc="-20" dirty="0">
                <a:solidFill>
                  <a:srgbClr val="000000"/>
                </a:solidFill>
              </a:rPr>
              <a:t>me</a:t>
            </a:r>
            <a:r>
              <a:rPr u="none" spc="-30" dirty="0">
                <a:solidFill>
                  <a:srgbClr val="000000"/>
                </a:solidFill>
              </a:rPr>
              <a:t>e</a:t>
            </a:r>
            <a:r>
              <a:rPr u="none" spc="-10" dirty="0">
                <a:solidFill>
                  <a:srgbClr val="000000"/>
                </a:solidFill>
              </a:rPr>
              <a:t>ti</a:t>
            </a:r>
            <a:r>
              <a:rPr u="none" spc="-30" dirty="0">
                <a:solidFill>
                  <a:srgbClr val="000000"/>
                </a:solidFill>
              </a:rPr>
              <a:t>n</a:t>
            </a:r>
            <a:r>
              <a:rPr u="none" spc="-15" dirty="0">
                <a:solidFill>
                  <a:srgbClr val="000000"/>
                </a:solidFill>
              </a:rPr>
              <a:t>g</a:t>
            </a:r>
            <a:r>
              <a:rPr u="none" dirty="0">
                <a:solidFill>
                  <a:srgbClr val="000000"/>
                </a:solidFill>
              </a:rPr>
              <a:t> </a:t>
            </a:r>
            <a:r>
              <a:rPr u="none" spc="-15" dirty="0">
                <a:solidFill>
                  <a:srgbClr val="000000"/>
                </a:solidFill>
              </a:rPr>
              <a:t>in</a:t>
            </a:r>
            <a:r>
              <a:rPr u="none" spc="5" dirty="0">
                <a:solidFill>
                  <a:srgbClr val="000000"/>
                </a:solidFill>
              </a:rPr>
              <a:t> </a:t>
            </a:r>
            <a:r>
              <a:rPr u="none" spc="-15" dirty="0">
                <a:solidFill>
                  <a:srgbClr val="000000"/>
                </a:solidFill>
              </a:rPr>
              <a:t>ad</a:t>
            </a:r>
            <a:r>
              <a:rPr u="none" spc="-55" dirty="0">
                <a:solidFill>
                  <a:srgbClr val="000000"/>
                </a:solidFill>
              </a:rPr>
              <a:t>v</a:t>
            </a:r>
            <a:r>
              <a:rPr u="none" spc="-15" dirty="0">
                <a:solidFill>
                  <a:srgbClr val="000000"/>
                </a:solidFill>
              </a:rPr>
              <a:t>ance</a:t>
            </a:r>
            <a:r>
              <a:rPr u="none" spc="15" dirty="0">
                <a:solidFill>
                  <a:srgbClr val="000000"/>
                </a:solidFill>
              </a:rPr>
              <a:t> </a:t>
            </a:r>
            <a:r>
              <a:rPr u="none" spc="-20" dirty="0">
                <a:solidFill>
                  <a:srgbClr val="000000"/>
                </a:solidFill>
              </a:rPr>
              <a:t>o</a:t>
            </a:r>
            <a:r>
              <a:rPr u="none" spc="-10" dirty="0">
                <a:solidFill>
                  <a:srgbClr val="000000"/>
                </a:solidFill>
              </a:rPr>
              <a:t>f</a:t>
            </a:r>
            <a:r>
              <a:rPr u="none" spc="-5" dirty="0">
                <a:solidFill>
                  <a:srgbClr val="000000"/>
                </a:solidFill>
              </a:rPr>
              <a:t> </a:t>
            </a:r>
            <a:r>
              <a:rPr u="none" spc="-10" dirty="0" smtClean="0">
                <a:solidFill>
                  <a:srgbClr val="000000"/>
                </a:solidFill>
              </a:rPr>
              <a:t>a</a:t>
            </a:r>
            <a:r>
              <a:rPr u="none" spc="-20" dirty="0" smtClean="0">
                <a:solidFill>
                  <a:srgbClr val="000000"/>
                </a:solidFill>
              </a:rPr>
              <a:t>pp</a:t>
            </a:r>
            <a:r>
              <a:rPr u="none" spc="-25" dirty="0" smtClean="0">
                <a:solidFill>
                  <a:srgbClr val="000000"/>
                </a:solidFill>
              </a:rPr>
              <a:t>l</a:t>
            </a:r>
            <a:r>
              <a:rPr u="none" spc="-10" dirty="0" smtClean="0">
                <a:solidFill>
                  <a:srgbClr val="000000"/>
                </a:solidFill>
              </a:rPr>
              <a:t>i</a:t>
            </a:r>
            <a:r>
              <a:rPr u="none" spc="-40" dirty="0" smtClean="0">
                <a:solidFill>
                  <a:srgbClr val="000000"/>
                </a:solidFill>
              </a:rPr>
              <a:t>c</a:t>
            </a:r>
            <a:r>
              <a:rPr u="none" spc="-35" dirty="0" smtClean="0">
                <a:solidFill>
                  <a:srgbClr val="000000"/>
                </a:solidFill>
              </a:rPr>
              <a:t>a</a:t>
            </a:r>
            <a:r>
              <a:rPr u="none" spc="-15" dirty="0" smtClean="0">
                <a:solidFill>
                  <a:srgbClr val="000000"/>
                </a:solidFill>
              </a:rPr>
              <a:t>tion</a:t>
            </a:r>
            <a:endParaRPr u="none" spc="-15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125" dirty="0"/>
              <a:t>P</a:t>
            </a:r>
            <a:r>
              <a:rPr sz="4000" spc="-175" dirty="0"/>
              <a:t>r</a:t>
            </a:r>
            <a:r>
              <a:rPr sz="4000" spc="-114" dirty="0"/>
              <a:t>oj</a:t>
            </a:r>
            <a:r>
              <a:rPr sz="4000" spc="-125" dirty="0"/>
              <a:t>e</a:t>
            </a:r>
            <a:r>
              <a:rPr sz="4000" spc="-120" dirty="0"/>
              <a:t>c</a:t>
            </a:r>
            <a:r>
              <a:rPr sz="4000" dirty="0"/>
              <a:t>t</a:t>
            </a:r>
            <a:r>
              <a:rPr sz="4000" spc="-245" dirty="0"/>
              <a:t> </a:t>
            </a:r>
            <a:r>
              <a:rPr sz="4000" spc="-125" dirty="0"/>
              <a:t>App</a:t>
            </a:r>
            <a:r>
              <a:rPr sz="4000" spc="-175" dirty="0"/>
              <a:t>ro</a:t>
            </a:r>
            <a:r>
              <a:rPr sz="4000" spc="-204" dirty="0"/>
              <a:t>v</a:t>
            </a:r>
            <a:r>
              <a:rPr sz="4000" spc="-114" dirty="0"/>
              <a:t>a</a:t>
            </a:r>
            <a:r>
              <a:rPr sz="4000" dirty="0"/>
              <a:t>l</a:t>
            </a:r>
            <a:r>
              <a:rPr sz="4000" spc="-215" dirty="0"/>
              <a:t> </a:t>
            </a:r>
            <a:r>
              <a:rPr sz="4000" spc="-20" dirty="0">
                <a:latin typeface="Cambria"/>
                <a:cs typeface="Cambria"/>
              </a:rPr>
              <a:t>–</a:t>
            </a:r>
            <a:r>
              <a:rPr sz="4000" spc="-215" dirty="0">
                <a:latin typeface="Cambria"/>
                <a:cs typeface="Cambria"/>
              </a:rPr>
              <a:t> </a:t>
            </a:r>
            <a:r>
              <a:rPr sz="4000" spc="-204" dirty="0"/>
              <a:t>K</a:t>
            </a:r>
            <a:r>
              <a:rPr sz="4000" spc="-160" dirty="0"/>
              <a:t>e</a:t>
            </a:r>
            <a:r>
              <a:rPr sz="4000" spc="-170" dirty="0"/>
              <a:t>y</a:t>
            </a:r>
            <a:r>
              <a:rPr sz="4000" spc="-20" dirty="0"/>
              <a:t>s</a:t>
            </a:r>
            <a:r>
              <a:rPr sz="4000" spc="-215" dirty="0"/>
              <a:t> </a:t>
            </a:r>
            <a:r>
              <a:rPr sz="4000" spc="-130" dirty="0"/>
              <a:t>t</a:t>
            </a:r>
            <a:r>
              <a:rPr sz="4000" spc="-25" dirty="0"/>
              <a:t>o</a:t>
            </a:r>
            <a:r>
              <a:rPr sz="4000" spc="-220" dirty="0"/>
              <a:t> </a:t>
            </a:r>
            <a:r>
              <a:rPr sz="4000" spc="-125" dirty="0"/>
              <a:t>S</a:t>
            </a:r>
            <a:r>
              <a:rPr sz="4000" spc="-120" dirty="0"/>
              <a:t>ucc</a:t>
            </a:r>
            <a:r>
              <a:rPr sz="4000" spc="-125" dirty="0"/>
              <a:t>e</a:t>
            </a:r>
            <a:r>
              <a:rPr sz="4000" spc="-120" dirty="0"/>
              <a:t>s</a:t>
            </a:r>
            <a:r>
              <a:rPr sz="4000" spc="-20" dirty="0"/>
              <a:t>s</a:t>
            </a:r>
            <a:endParaRPr sz="40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0240" y="2041194"/>
            <a:ext cx="7276465" cy="41488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solidFill>
                  <a:srgbClr val="03B0C3"/>
                </a:solidFill>
                <a:latin typeface="Wingdings"/>
                <a:cs typeface="Wingdings"/>
              </a:rPr>
              <a:t></a:t>
            </a:r>
            <a:r>
              <a:rPr sz="2800" spc="-90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me</a:t>
            </a:r>
            <a:r>
              <a:rPr sz="2800" spc="-30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ti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spc="20" dirty="0">
                <a:latin typeface="Calibri"/>
                <a:cs typeface="Calibri"/>
              </a:rPr>
              <a:t>g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70" dirty="0">
                <a:latin typeface="Calibri"/>
                <a:cs typeface="Calibri"/>
              </a:rPr>
              <a:t>f</a:t>
            </a:r>
            <a:r>
              <a:rPr sz="2800" spc="-20" dirty="0">
                <a:latin typeface="Calibri"/>
                <a:cs typeface="Calibri"/>
              </a:rPr>
              <a:t>ocu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40" dirty="0">
                <a:latin typeface="Calibri"/>
                <a:cs typeface="Calibri"/>
              </a:rPr>
              <a:t>w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thi</a:t>
            </a:r>
            <a:r>
              <a:rPr sz="2800" spc="-2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gs: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6"/>
              </a:spcBef>
            </a:pPr>
            <a:endParaRPr sz="3450" dirty="0">
              <a:latin typeface="Times New Roman"/>
              <a:cs typeface="Times New Roman"/>
            </a:endParaRPr>
          </a:p>
          <a:p>
            <a:pPr marL="767080" indent="-457200">
              <a:lnSpc>
                <a:spcPts val="2735"/>
              </a:lnSpc>
              <a:buClr>
                <a:srgbClr val="70685A"/>
              </a:buClr>
              <a:buFont typeface="Calibri"/>
              <a:buAutoNum type="arabicPeriod"/>
              <a:tabLst>
                <a:tab pos="767715" algn="l"/>
                <a:tab pos="5519420" algn="l"/>
              </a:tabLst>
            </a:pPr>
            <a:r>
              <a:rPr sz="2400" spc="-5" dirty="0">
                <a:latin typeface="Calibri"/>
                <a:cs typeface="Calibri"/>
              </a:rPr>
              <a:t>H</a:t>
            </a:r>
            <a:r>
              <a:rPr sz="2400" spc="-2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w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es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y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ur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40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ojec</a:t>
            </a:r>
            <a:r>
              <a:rPr sz="2400" dirty="0">
                <a:latin typeface="Calibri"/>
                <a:cs typeface="Calibri"/>
              </a:rPr>
              <a:t>t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quali</a:t>
            </a:r>
            <a:r>
              <a:rPr sz="2400" spc="10" dirty="0">
                <a:latin typeface="Calibri"/>
                <a:cs typeface="Calibri"/>
              </a:rPr>
              <a:t>f</a:t>
            </a:r>
            <a:r>
              <a:rPr sz="2400" dirty="0">
                <a:latin typeface="Calibri"/>
                <a:cs typeface="Calibri"/>
              </a:rPr>
              <a:t>y </a:t>
            </a:r>
            <a:r>
              <a:rPr sz="2400" spc="-50" dirty="0">
                <a:latin typeface="Calibri"/>
                <a:cs typeface="Calibri"/>
              </a:rPr>
              <a:t>f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	</a:t>
            </a:r>
            <a:r>
              <a:rPr sz="2400" spc="-10" dirty="0">
                <a:latin typeface="Calibri"/>
                <a:cs typeface="Calibri"/>
              </a:rPr>
              <a:t>G</a:t>
            </a:r>
            <a:r>
              <a:rPr sz="2400" spc="-5" dirty="0">
                <a:latin typeface="Calibri"/>
                <a:cs typeface="Calibri"/>
              </a:rPr>
              <a:t>C/C</a:t>
            </a:r>
            <a:r>
              <a:rPr sz="2400" dirty="0">
                <a:latin typeface="Calibri"/>
                <a:cs typeface="Calibri"/>
              </a:rPr>
              <a:t>M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5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-</a:t>
            </a:r>
            <a:r>
              <a:rPr sz="2400" dirty="0">
                <a:latin typeface="Calibri"/>
                <a:cs typeface="Calibri"/>
              </a:rPr>
              <a:t>B</a:t>
            </a:r>
          </a:p>
          <a:p>
            <a:pPr marL="767080">
              <a:lnSpc>
                <a:spcPts val="2735"/>
              </a:lnSpc>
            </a:pP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ocedu</a:t>
            </a:r>
            <a:r>
              <a:rPr sz="2400" spc="-25" dirty="0">
                <a:latin typeface="Calibri"/>
                <a:cs typeface="Calibri"/>
              </a:rPr>
              <a:t>r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unde</a:t>
            </a:r>
            <a:r>
              <a:rPr sz="2400" dirty="0">
                <a:latin typeface="Calibri"/>
                <a:cs typeface="Calibri"/>
              </a:rPr>
              <a:t>r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40" dirty="0">
                <a:latin typeface="Calibri"/>
                <a:cs typeface="Calibri"/>
              </a:rPr>
              <a:t>R</a:t>
            </a:r>
            <a:r>
              <a:rPr sz="2400" spc="-20" dirty="0">
                <a:latin typeface="Calibri"/>
                <a:cs typeface="Calibri"/>
              </a:rPr>
              <a:t>C</a:t>
            </a:r>
            <a:r>
              <a:rPr sz="2400" spc="-25" dirty="0">
                <a:latin typeface="Calibri"/>
                <a:cs typeface="Calibri"/>
              </a:rPr>
              <a:t>W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3</a:t>
            </a:r>
            <a:r>
              <a:rPr sz="2400" spc="-25" dirty="0">
                <a:latin typeface="Calibri"/>
                <a:cs typeface="Calibri"/>
              </a:rPr>
              <a:t>9</a:t>
            </a:r>
            <a:r>
              <a:rPr sz="2400" spc="-5" dirty="0">
                <a:latin typeface="Calibri"/>
                <a:cs typeface="Calibri"/>
              </a:rPr>
              <a:t>.</a:t>
            </a:r>
            <a:r>
              <a:rPr sz="2400" spc="-10" dirty="0">
                <a:latin typeface="Calibri"/>
                <a:cs typeface="Calibri"/>
              </a:rPr>
              <a:t>1</a:t>
            </a:r>
            <a:r>
              <a:rPr sz="2400" dirty="0">
                <a:latin typeface="Calibri"/>
                <a:cs typeface="Calibri"/>
              </a:rPr>
              <a:t>0?</a:t>
            </a:r>
          </a:p>
          <a:p>
            <a:pPr>
              <a:lnSpc>
                <a:spcPct val="100000"/>
              </a:lnSpc>
              <a:spcBef>
                <a:spcPts val="9"/>
              </a:spcBef>
            </a:pPr>
            <a:endParaRPr sz="3250" dirty="0">
              <a:latin typeface="Times New Roman"/>
              <a:cs typeface="Times New Roman"/>
            </a:endParaRPr>
          </a:p>
          <a:p>
            <a:pPr marL="767080" marR="457834" indent="-457200">
              <a:lnSpc>
                <a:spcPct val="90000"/>
              </a:lnSpc>
              <a:buClr>
                <a:srgbClr val="70685A"/>
              </a:buClr>
              <a:buFont typeface="Calibri"/>
              <a:buAutoNum type="arabicPeriod" startAt="2"/>
              <a:tabLst>
                <a:tab pos="767715" algn="l"/>
                <a:tab pos="2258060" algn="l"/>
              </a:tabLst>
            </a:pPr>
            <a:r>
              <a:rPr lang="en-US" sz="2400" spc="-5" dirty="0" smtClean="0">
                <a:latin typeface="Calibri"/>
                <a:cs typeface="Calibri"/>
              </a:rPr>
              <a:t>Highlight t</a:t>
            </a:r>
            <a:r>
              <a:rPr sz="2400" spc="-5" dirty="0" smtClean="0">
                <a:latin typeface="Calibri"/>
                <a:cs typeface="Calibri"/>
              </a:rPr>
              <a:t>h</a:t>
            </a:r>
            <a:r>
              <a:rPr sz="2400" dirty="0" smtClean="0">
                <a:latin typeface="Calibri"/>
                <a:cs typeface="Calibri"/>
              </a:rPr>
              <a:t>e </a:t>
            </a:r>
            <a:r>
              <a:rPr sz="2400" spc="-5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xp</a:t>
            </a:r>
            <a:r>
              <a:rPr sz="2400" spc="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rienc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" dirty="0">
                <a:latin typeface="Calibri"/>
                <a:cs typeface="Calibri"/>
              </a:rPr>
              <a:t> qualifi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tions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f </a:t>
            </a:r>
            <a:r>
              <a:rPr sz="2400" spc="-30" dirty="0">
                <a:latin typeface="Calibri"/>
                <a:cs typeface="Calibri"/>
              </a:rPr>
              <a:t>y</a:t>
            </a:r>
            <a:r>
              <a:rPr sz="2400" spc="-5" dirty="0">
                <a:latin typeface="Calibri"/>
                <a:cs typeface="Calibri"/>
              </a:rPr>
              <a:t>ou</a:t>
            </a:r>
            <a:r>
              <a:rPr sz="2400" dirty="0">
                <a:latin typeface="Calibri"/>
                <a:cs typeface="Calibri"/>
              </a:rPr>
              <a:t>r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oje</a:t>
            </a:r>
            <a:r>
              <a:rPr sz="2400" spc="5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t 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eam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lang="en-US" sz="2400" dirty="0" smtClean="0">
                <a:latin typeface="Calibri"/>
                <a:cs typeface="Calibri"/>
              </a:rPr>
              <a:t>to demonstrate public body ability to </a:t>
            </a:r>
            <a:r>
              <a:rPr sz="2400" spc="-10" dirty="0" smtClean="0">
                <a:latin typeface="Calibri"/>
                <a:cs typeface="Calibri"/>
              </a:rPr>
              <a:t>s</a:t>
            </a:r>
            <a:r>
              <a:rPr sz="2400" spc="-5" dirty="0" smtClean="0">
                <a:latin typeface="Calibri"/>
                <a:cs typeface="Calibri"/>
              </a:rPr>
              <a:t>uc</a:t>
            </a:r>
            <a:r>
              <a:rPr sz="2400" spc="5" dirty="0" smtClean="0">
                <a:latin typeface="Calibri"/>
                <a:cs typeface="Calibri"/>
              </a:rPr>
              <a:t>c</a:t>
            </a:r>
            <a:r>
              <a:rPr sz="2400" spc="-15" dirty="0" smtClean="0">
                <a:latin typeface="Calibri"/>
                <a:cs typeface="Calibri"/>
              </a:rPr>
              <a:t>es</a:t>
            </a:r>
            <a:r>
              <a:rPr sz="2400" spc="-40" dirty="0" smtClean="0">
                <a:latin typeface="Calibri"/>
                <a:cs typeface="Calibri"/>
              </a:rPr>
              <a:t>s</a:t>
            </a:r>
            <a:r>
              <a:rPr sz="2400" spc="-5" dirty="0" smtClean="0">
                <a:latin typeface="Calibri"/>
                <a:cs typeface="Calibri"/>
              </a:rPr>
              <a:t>fu</a:t>
            </a:r>
            <a:r>
              <a:rPr sz="2400" dirty="0" smtClean="0">
                <a:latin typeface="Calibri"/>
                <a:cs typeface="Calibri"/>
              </a:rPr>
              <a:t>l</a:t>
            </a:r>
            <a:r>
              <a:rPr lang="en-US" sz="2400" dirty="0" smtClean="0">
                <a:latin typeface="Calibri"/>
                <a:cs typeface="Calibri"/>
              </a:rPr>
              <a:t>ly</a:t>
            </a:r>
            <a:r>
              <a:rPr sz="2400" dirty="0" smtClean="0">
                <a:latin typeface="Calibri"/>
                <a:cs typeface="Calibri"/>
              </a:rPr>
              <a:t> </a:t>
            </a:r>
            <a:r>
              <a:rPr sz="2400" spc="-5" dirty="0" smtClean="0">
                <a:latin typeface="Calibri"/>
                <a:cs typeface="Calibri"/>
              </a:rPr>
              <a:t>deli</a:t>
            </a:r>
            <a:r>
              <a:rPr sz="2400" spc="-20" dirty="0" smtClean="0">
                <a:latin typeface="Calibri"/>
                <a:cs typeface="Calibri"/>
              </a:rPr>
              <a:t>v</a:t>
            </a:r>
            <a:r>
              <a:rPr sz="2400" spc="-10" dirty="0" smtClean="0">
                <a:latin typeface="Calibri"/>
                <a:cs typeface="Calibri"/>
              </a:rPr>
              <a:t>er</a:t>
            </a:r>
            <a:r>
              <a:rPr sz="2400" spc="-20" dirty="0" smtClean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the</a:t>
            </a:r>
            <a:r>
              <a:rPr sz="2400" spc="-5" dirty="0">
                <a:latin typeface="Calibri"/>
                <a:cs typeface="Calibri"/>
              </a:rPr>
              <a:t> p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oje</a:t>
            </a:r>
            <a:r>
              <a:rPr sz="2400" spc="5" dirty="0">
                <a:latin typeface="Calibri"/>
                <a:cs typeface="Calibri"/>
              </a:rPr>
              <a:t>c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with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the </a:t>
            </a:r>
            <a:r>
              <a:rPr lang="en-US" sz="2400" spc="-15" dirty="0" smtClean="0">
                <a:latin typeface="Calibri"/>
                <a:cs typeface="Calibri"/>
              </a:rPr>
              <a:t>requested </a:t>
            </a:r>
            <a:r>
              <a:rPr sz="2400" dirty="0" smtClean="0">
                <a:latin typeface="Calibri"/>
                <a:cs typeface="Calibri"/>
              </a:rPr>
              <a:t>GC/CM</a:t>
            </a:r>
            <a:r>
              <a:rPr sz="2400" spc="-30" dirty="0" smtClean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 D</a:t>
            </a:r>
            <a:r>
              <a:rPr sz="2400" spc="-5" dirty="0">
                <a:latin typeface="Calibri"/>
                <a:cs typeface="Calibri"/>
              </a:rPr>
              <a:t>-</a:t>
            </a:r>
            <a:r>
              <a:rPr sz="2400" spc="-15" dirty="0">
                <a:latin typeface="Calibri"/>
                <a:cs typeface="Calibri"/>
              </a:rPr>
              <a:t>B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ocedu</a:t>
            </a:r>
            <a:r>
              <a:rPr sz="2400" spc="-2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e.	</a:t>
            </a:r>
            <a:r>
              <a:rPr sz="2400" spc="-5" dirty="0" smtClean="0">
                <a:latin typeface="Calibri"/>
                <a:cs typeface="Calibri"/>
              </a:rPr>
              <a:t>(</a:t>
            </a:r>
            <a:r>
              <a:rPr lang="en-US" sz="2400" spc="-5" dirty="0" smtClean="0">
                <a:latin typeface="Calibri"/>
                <a:cs typeface="Calibri"/>
              </a:rPr>
              <a:t>If </a:t>
            </a:r>
            <a:r>
              <a:rPr sz="2400" spc="-20" dirty="0" smtClean="0">
                <a:latin typeface="Calibri"/>
                <a:cs typeface="Calibri"/>
              </a:rPr>
              <a:t>o</a:t>
            </a:r>
            <a:r>
              <a:rPr sz="2400" dirty="0" smtClean="0">
                <a:latin typeface="Calibri"/>
                <a:cs typeface="Calibri"/>
              </a:rPr>
              <a:t>wne</a:t>
            </a:r>
            <a:r>
              <a:rPr sz="2400" spc="105" dirty="0" smtClean="0">
                <a:latin typeface="Calibri"/>
                <a:cs typeface="Calibri"/>
              </a:rPr>
              <a:t>r</a:t>
            </a:r>
            <a:r>
              <a:rPr sz="2400" spc="-145" dirty="0" smtClean="0">
                <a:latin typeface="Calibri"/>
                <a:cs typeface="Calibri"/>
              </a:rPr>
              <a:t>’</a:t>
            </a:r>
            <a:r>
              <a:rPr sz="2400" dirty="0" smtClean="0">
                <a:latin typeface="Calibri"/>
                <a:cs typeface="Calibri"/>
              </a:rPr>
              <a:t>s</a:t>
            </a:r>
            <a:r>
              <a:rPr sz="2400" spc="-20" dirty="0" smtClean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a</a:t>
            </a:r>
            <a:r>
              <a:rPr sz="2400" spc="-25" dirty="0">
                <a:latin typeface="Calibri"/>
                <a:cs typeface="Calibri"/>
              </a:rPr>
              <a:t>f</a:t>
            </a:r>
            <a:r>
              <a:rPr sz="2400" dirty="0">
                <a:latin typeface="Calibri"/>
                <a:cs typeface="Calibri"/>
              </a:rPr>
              <a:t>f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lang="en-US" sz="2400" spc="-20" dirty="0" smtClean="0">
                <a:latin typeface="Calibri"/>
                <a:cs typeface="Calibri"/>
              </a:rPr>
              <a:t>lacks specific expertise, consider outside</a:t>
            </a:r>
            <a:r>
              <a:rPr sz="2400" spc="-20" dirty="0" smtClean="0">
                <a:latin typeface="Calibri"/>
                <a:cs typeface="Calibri"/>
              </a:rPr>
              <a:t> c</a:t>
            </a:r>
            <a:r>
              <a:rPr sz="2400" dirty="0" smtClean="0">
                <a:latin typeface="Calibri"/>
                <a:cs typeface="Calibri"/>
              </a:rPr>
              <a:t>o</a:t>
            </a:r>
            <a:r>
              <a:rPr sz="2400" spc="-10" dirty="0" smtClean="0">
                <a:latin typeface="Calibri"/>
                <a:cs typeface="Calibri"/>
              </a:rPr>
              <a:t>n</a:t>
            </a:r>
            <a:r>
              <a:rPr sz="2400" dirty="0" smtClean="0">
                <a:latin typeface="Calibri"/>
                <a:cs typeface="Calibri"/>
              </a:rPr>
              <a:t>sul</a:t>
            </a:r>
            <a:r>
              <a:rPr sz="2400" spc="-30" dirty="0" smtClean="0">
                <a:latin typeface="Calibri"/>
                <a:cs typeface="Calibri"/>
              </a:rPr>
              <a:t>t</a:t>
            </a:r>
            <a:r>
              <a:rPr sz="2400" dirty="0" smtClean="0">
                <a:latin typeface="Calibri"/>
                <a:cs typeface="Calibri"/>
              </a:rPr>
              <a:t>a</a:t>
            </a:r>
            <a:r>
              <a:rPr sz="2400" spc="-25" dirty="0" smtClean="0">
                <a:latin typeface="Calibri"/>
                <a:cs typeface="Calibri"/>
              </a:rPr>
              <a:t>n</a:t>
            </a:r>
            <a:r>
              <a:rPr sz="2400" dirty="0" smtClean="0">
                <a:latin typeface="Calibri"/>
                <a:cs typeface="Calibri"/>
              </a:rPr>
              <a:t>ts</a:t>
            </a:r>
            <a:r>
              <a:rPr lang="en-US" sz="2400" dirty="0" smtClean="0">
                <a:latin typeface="Calibri"/>
                <a:cs typeface="Calibri"/>
              </a:rPr>
              <a:t> to provide expertise</a:t>
            </a:r>
            <a:r>
              <a:rPr sz="2400" dirty="0" smtClean="0">
                <a:latin typeface="Calibri"/>
                <a:cs typeface="Calibri"/>
              </a:rPr>
              <a:t>)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5470"/>
              </a:lnSpc>
            </a:pPr>
            <a:r>
              <a:rPr spc="-105" dirty="0"/>
              <a:t>M</a:t>
            </a:r>
            <a:r>
              <a:rPr spc="-125" dirty="0"/>
              <a:t>o</a:t>
            </a:r>
            <a:r>
              <a:rPr spc="-195" dirty="0"/>
              <a:t>r</a:t>
            </a:r>
            <a:r>
              <a:rPr spc="-25" dirty="0"/>
              <a:t>e</a:t>
            </a:r>
            <a:r>
              <a:rPr spc="-200" dirty="0"/>
              <a:t> </a:t>
            </a:r>
            <a:r>
              <a:rPr spc="-160" dirty="0"/>
              <a:t>A</a:t>
            </a:r>
            <a:r>
              <a:rPr spc="-95" dirty="0"/>
              <a:t>b</a:t>
            </a:r>
            <a:r>
              <a:rPr spc="-125" dirty="0"/>
              <a:t>o</a:t>
            </a:r>
            <a:r>
              <a:rPr spc="-95" dirty="0"/>
              <a:t>u</a:t>
            </a:r>
            <a:r>
              <a:rPr dirty="0"/>
              <a:t>t</a:t>
            </a:r>
            <a:r>
              <a:rPr spc="-229" dirty="0"/>
              <a:t> </a:t>
            </a:r>
            <a:r>
              <a:rPr spc="-95" dirty="0"/>
              <a:t>t</a:t>
            </a:r>
            <a:r>
              <a:rPr spc="-130" dirty="0"/>
              <a:t>h</a:t>
            </a:r>
            <a:r>
              <a:rPr spc="-25" dirty="0"/>
              <a:t>e</a:t>
            </a:r>
            <a:r>
              <a:rPr spc="-200" dirty="0"/>
              <a:t> </a:t>
            </a:r>
            <a:r>
              <a:rPr spc="-125" dirty="0"/>
              <a:t>P</a:t>
            </a:r>
            <a:r>
              <a:rPr spc="-225" dirty="0"/>
              <a:t>R</a:t>
            </a:r>
            <a:r>
              <a:rPr spc="-30" dirty="0"/>
              <a:t>C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</a:pPr>
            <a:r>
              <a:rPr u="none" spc="-30" dirty="0">
                <a:solidFill>
                  <a:srgbClr val="03B0C3"/>
                </a:solidFill>
                <a:latin typeface="Wingdings"/>
                <a:cs typeface="Wingdings"/>
              </a:rPr>
              <a:t></a:t>
            </a:r>
            <a:r>
              <a:rPr u="none" spc="-5" dirty="0">
                <a:solidFill>
                  <a:srgbClr val="000000"/>
                </a:solidFill>
              </a:rPr>
              <a:t>V</a:t>
            </a:r>
            <a:r>
              <a:rPr u="none" spc="-10" dirty="0">
                <a:solidFill>
                  <a:srgbClr val="000000"/>
                </a:solidFill>
              </a:rPr>
              <a:t>i</a:t>
            </a:r>
            <a:r>
              <a:rPr u="none" spc="-5" dirty="0">
                <a:solidFill>
                  <a:srgbClr val="000000"/>
                </a:solidFill>
              </a:rPr>
              <a:t>s</a:t>
            </a:r>
            <a:r>
              <a:rPr u="none" spc="-10" dirty="0">
                <a:solidFill>
                  <a:srgbClr val="000000"/>
                </a:solidFill>
              </a:rPr>
              <a:t>it</a:t>
            </a:r>
            <a:r>
              <a:rPr u="none" spc="-5" dirty="0">
                <a:solidFill>
                  <a:srgbClr val="000000"/>
                </a:solidFill>
              </a:rPr>
              <a:t> </a:t>
            </a:r>
            <a:r>
              <a:rPr u="none" spc="-15" dirty="0">
                <a:solidFill>
                  <a:srgbClr val="000000"/>
                </a:solidFill>
              </a:rPr>
              <a:t>the</a:t>
            </a:r>
            <a:r>
              <a:rPr u="none" spc="10" dirty="0">
                <a:solidFill>
                  <a:srgbClr val="000000"/>
                </a:solidFill>
              </a:rPr>
              <a:t> </a:t>
            </a:r>
            <a:r>
              <a:rPr u="none" spc="-15" dirty="0">
                <a:solidFill>
                  <a:srgbClr val="000000"/>
                </a:solidFill>
              </a:rPr>
              <a:t>P</a:t>
            </a:r>
            <a:r>
              <a:rPr u="none" spc="-45" dirty="0">
                <a:solidFill>
                  <a:srgbClr val="000000"/>
                </a:solidFill>
              </a:rPr>
              <a:t>R</a:t>
            </a:r>
            <a:r>
              <a:rPr u="none" spc="-15" dirty="0">
                <a:solidFill>
                  <a:srgbClr val="000000"/>
                </a:solidFill>
              </a:rPr>
              <a:t>C</a:t>
            </a:r>
            <a:r>
              <a:rPr u="none" spc="5" dirty="0">
                <a:solidFill>
                  <a:srgbClr val="000000"/>
                </a:solidFill>
              </a:rPr>
              <a:t> </a:t>
            </a:r>
            <a:r>
              <a:rPr u="none" spc="-40" dirty="0">
                <a:solidFill>
                  <a:srgbClr val="000000"/>
                </a:solidFill>
              </a:rPr>
              <a:t>w</a:t>
            </a:r>
            <a:r>
              <a:rPr u="none" spc="-15" dirty="0">
                <a:solidFill>
                  <a:srgbClr val="000000"/>
                </a:solidFill>
              </a:rPr>
              <a:t>e</a:t>
            </a:r>
            <a:r>
              <a:rPr u="none" spc="-40" dirty="0">
                <a:solidFill>
                  <a:srgbClr val="000000"/>
                </a:solidFill>
              </a:rPr>
              <a:t>b</a:t>
            </a:r>
            <a:r>
              <a:rPr u="none" spc="-5" dirty="0">
                <a:solidFill>
                  <a:srgbClr val="000000"/>
                </a:solidFill>
              </a:rPr>
              <a:t>s</a:t>
            </a:r>
            <a:r>
              <a:rPr u="none" spc="-10" dirty="0">
                <a:solidFill>
                  <a:srgbClr val="000000"/>
                </a:solidFill>
              </a:rPr>
              <a:t>i</a:t>
            </a:r>
            <a:r>
              <a:rPr u="none" spc="-35" dirty="0">
                <a:solidFill>
                  <a:srgbClr val="000000"/>
                </a:solidFill>
              </a:rPr>
              <a:t>t</a:t>
            </a:r>
            <a:r>
              <a:rPr u="none" spc="-15" dirty="0">
                <a:solidFill>
                  <a:srgbClr val="000000"/>
                </a:solidFill>
              </a:rPr>
              <a:t>e</a:t>
            </a:r>
            <a:r>
              <a:rPr u="none" spc="-10" dirty="0">
                <a:solidFill>
                  <a:srgbClr val="000000"/>
                </a:solidFill>
              </a:rPr>
              <a:t> </a:t>
            </a:r>
            <a:r>
              <a:rPr spc="-45" dirty="0">
                <a:hlinkClick r:id="rId3"/>
              </a:rPr>
              <a:t>h</a:t>
            </a:r>
            <a:r>
              <a:rPr spc="-50" dirty="0">
                <a:hlinkClick r:id="rId3"/>
              </a:rPr>
              <a:t>t</a:t>
            </a:r>
            <a:r>
              <a:rPr spc="-15" dirty="0">
                <a:hlinkClick r:id="rId3"/>
              </a:rPr>
              <a:t>tp</a:t>
            </a:r>
            <a:r>
              <a:rPr spc="-25" dirty="0">
                <a:hlinkClick r:id="rId3"/>
              </a:rPr>
              <a:t>:</a:t>
            </a:r>
            <a:r>
              <a:rPr spc="-20" dirty="0">
                <a:hlinkClick r:id="rId3"/>
              </a:rPr>
              <a:t>/</a:t>
            </a:r>
            <a:r>
              <a:rPr spc="-15" dirty="0">
                <a:hlinkClick r:id="rId3"/>
              </a:rPr>
              <a:t>/</a:t>
            </a:r>
            <a:r>
              <a:rPr spc="-10" dirty="0">
                <a:hlinkClick r:id="rId3"/>
              </a:rPr>
              <a:t>ww</a:t>
            </a:r>
            <a:r>
              <a:rPr spc="-200" dirty="0">
                <a:hlinkClick r:id="rId3"/>
              </a:rPr>
              <a:t>w</a:t>
            </a:r>
            <a:r>
              <a:rPr spc="-20" dirty="0">
                <a:hlinkClick r:id="rId3"/>
              </a:rPr>
              <a:t>.des</a:t>
            </a:r>
            <a:r>
              <a:rPr spc="-105" dirty="0">
                <a:hlinkClick r:id="rId3"/>
              </a:rPr>
              <a:t>.</a:t>
            </a:r>
            <a:r>
              <a:rPr spc="-55" dirty="0">
                <a:hlinkClick r:id="rId3"/>
              </a:rPr>
              <a:t>w</a:t>
            </a:r>
            <a:r>
              <a:rPr spc="-15" dirty="0">
                <a:hlinkClick r:id="rId3"/>
              </a:rPr>
              <a:t>a</a:t>
            </a:r>
            <a:r>
              <a:rPr spc="15" dirty="0">
                <a:hlinkClick r:id="rId3"/>
              </a:rPr>
              <a:t>.</a:t>
            </a:r>
            <a:r>
              <a:rPr spc="-35" dirty="0">
                <a:hlinkClick r:id="rId3"/>
              </a:rPr>
              <a:t>g</a:t>
            </a:r>
            <a:r>
              <a:rPr spc="-25" dirty="0">
                <a:hlinkClick r:id="rId3"/>
              </a:rPr>
              <a:t>o</a:t>
            </a:r>
            <a:r>
              <a:rPr spc="-15" dirty="0">
                <a:hlinkClick r:id="rId3"/>
              </a:rPr>
              <a:t>v</a:t>
            </a:r>
            <a:r>
              <a:rPr spc="-70" dirty="0">
                <a:hlinkClick r:id="rId3"/>
              </a:rPr>
              <a:t>/</a:t>
            </a:r>
            <a:r>
              <a:rPr spc="-5" dirty="0">
                <a:hlinkClick r:id="rId3"/>
              </a:rPr>
              <a:t>a</a:t>
            </a:r>
            <a:r>
              <a:rPr spc="-20" dirty="0">
                <a:hlinkClick r:id="rId3"/>
              </a:rPr>
              <a:t>bout/Co</a:t>
            </a:r>
            <a:r>
              <a:rPr spc="-10" dirty="0">
                <a:hlinkClick r:id="rId3"/>
              </a:rPr>
              <a:t>m</a:t>
            </a:r>
            <a:r>
              <a:rPr spc="-25" dirty="0">
                <a:hlinkClick r:id="rId3"/>
              </a:rPr>
              <a:t>m</a:t>
            </a:r>
            <a:r>
              <a:rPr spc="-20" dirty="0">
                <a:hlinkClick r:id="rId3"/>
              </a:rPr>
              <a:t>i</a:t>
            </a:r>
            <a:r>
              <a:rPr spc="-50" dirty="0">
                <a:hlinkClick r:id="rId3"/>
              </a:rPr>
              <a:t>t</a:t>
            </a:r>
            <a:r>
              <a:rPr spc="-35" dirty="0">
                <a:hlinkClick r:id="rId3"/>
              </a:rPr>
              <a:t>t</a:t>
            </a:r>
            <a:r>
              <a:rPr spc="-15" dirty="0">
                <a:hlinkClick r:id="rId3"/>
              </a:rPr>
              <a:t>ees/C</a:t>
            </a:r>
            <a:r>
              <a:rPr spc="-225" dirty="0">
                <a:hlinkClick r:id="rId3"/>
              </a:rPr>
              <a:t>P</a:t>
            </a:r>
            <a:r>
              <a:rPr spc="-20" dirty="0">
                <a:hlinkClick r:id="rId3"/>
              </a:rPr>
              <a:t>A</a:t>
            </a:r>
            <a:r>
              <a:rPr u="none" spc="-10" dirty="0"/>
              <a:t> </a:t>
            </a:r>
            <a:r>
              <a:rPr spc="-20" dirty="0">
                <a:hlinkClick r:id="rId3"/>
              </a:rPr>
              <a:t>R</a:t>
            </a:r>
            <a:r>
              <a:rPr spc="-15" dirty="0">
                <a:hlinkClick r:id="rId3"/>
              </a:rPr>
              <a:t>B</a:t>
            </a:r>
            <a:r>
              <a:rPr spc="-20" dirty="0">
                <a:hlinkClick r:id="rId3"/>
              </a:rPr>
              <a:t>/P</a:t>
            </a:r>
            <a:r>
              <a:rPr spc="-45" dirty="0">
                <a:hlinkClick r:id="rId3"/>
              </a:rPr>
              <a:t>R</a:t>
            </a:r>
            <a:r>
              <a:rPr spc="-15" dirty="0">
                <a:hlinkClick r:id="rId3"/>
              </a:rPr>
              <a:t>C</a:t>
            </a: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u="none" spc="-30" dirty="0">
                <a:solidFill>
                  <a:srgbClr val="03B0C3"/>
                </a:solidFill>
                <a:latin typeface="Wingdings"/>
                <a:cs typeface="Wingdings"/>
              </a:rPr>
              <a:t></a:t>
            </a:r>
            <a:r>
              <a:rPr u="none" spc="-15" dirty="0">
                <a:solidFill>
                  <a:srgbClr val="000000"/>
                </a:solidFill>
              </a:rPr>
              <a:t>P</a:t>
            </a:r>
            <a:r>
              <a:rPr u="none" spc="-50" dirty="0">
                <a:solidFill>
                  <a:srgbClr val="000000"/>
                </a:solidFill>
              </a:rPr>
              <a:t>R</a:t>
            </a:r>
            <a:r>
              <a:rPr u="none" spc="-15" dirty="0">
                <a:solidFill>
                  <a:srgbClr val="000000"/>
                </a:solidFill>
              </a:rPr>
              <a:t>C</a:t>
            </a:r>
            <a:r>
              <a:rPr u="none" spc="-5" dirty="0">
                <a:solidFill>
                  <a:srgbClr val="000000"/>
                </a:solidFill>
              </a:rPr>
              <a:t> </a:t>
            </a:r>
            <a:r>
              <a:rPr u="none" spc="-20" dirty="0">
                <a:solidFill>
                  <a:srgbClr val="000000"/>
                </a:solidFill>
              </a:rPr>
              <a:t>me</a:t>
            </a:r>
            <a:r>
              <a:rPr u="none" spc="-35" dirty="0">
                <a:solidFill>
                  <a:srgbClr val="000000"/>
                </a:solidFill>
              </a:rPr>
              <a:t>e</a:t>
            </a:r>
            <a:r>
              <a:rPr u="none" dirty="0">
                <a:solidFill>
                  <a:srgbClr val="000000"/>
                </a:solidFill>
              </a:rPr>
              <a:t>t</a:t>
            </a:r>
            <a:r>
              <a:rPr u="none" spc="-10" dirty="0">
                <a:solidFill>
                  <a:srgbClr val="000000"/>
                </a:solidFill>
              </a:rPr>
              <a:t>i</a:t>
            </a:r>
            <a:r>
              <a:rPr u="none" spc="-20" dirty="0">
                <a:solidFill>
                  <a:srgbClr val="000000"/>
                </a:solidFill>
              </a:rPr>
              <a:t>ngs</a:t>
            </a:r>
          </a:p>
          <a:p>
            <a:pPr marL="309880">
              <a:lnSpc>
                <a:spcPct val="100000"/>
              </a:lnSpc>
              <a:spcBef>
                <a:spcPts val="600"/>
              </a:spcBef>
            </a:pPr>
            <a:r>
              <a:rPr sz="2400" u="none" dirty="0">
                <a:solidFill>
                  <a:srgbClr val="70685A"/>
                </a:solidFill>
                <a:latin typeface="Wingdings"/>
                <a:cs typeface="Wingdings"/>
              </a:rPr>
              <a:t></a:t>
            </a:r>
            <a:r>
              <a:rPr sz="2400" u="none" spc="-20" dirty="0">
                <a:solidFill>
                  <a:srgbClr val="000000"/>
                </a:solidFill>
              </a:rPr>
              <a:t>4</a:t>
            </a:r>
            <a:r>
              <a:rPr sz="2400" u="none" spc="-7" baseline="24305" dirty="0">
                <a:solidFill>
                  <a:srgbClr val="000000"/>
                </a:solidFill>
              </a:rPr>
              <a:t>t</a:t>
            </a:r>
            <a:r>
              <a:rPr sz="2400" u="none" spc="-15" baseline="24305" dirty="0">
                <a:solidFill>
                  <a:srgbClr val="000000"/>
                </a:solidFill>
              </a:rPr>
              <a:t>h</a:t>
            </a:r>
            <a:r>
              <a:rPr sz="2400" u="none" spc="232" baseline="24305" dirty="0">
                <a:solidFill>
                  <a:srgbClr val="000000"/>
                </a:solidFill>
              </a:rPr>
              <a:t> </a:t>
            </a:r>
            <a:r>
              <a:rPr sz="2400" u="none" spc="-5" dirty="0">
                <a:solidFill>
                  <a:srgbClr val="000000"/>
                </a:solidFill>
              </a:rPr>
              <a:t>Thu</a:t>
            </a:r>
            <a:r>
              <a:rPr sz="2400" u="none" spc="-40" dirty="0">
                <a:solidFill>
                  <a:srgbClr val="000000"/>
                </a:solidFill>
              </a:rPr>
              <a:t>r</a:t>
            </a:r>
            <a:r>
              <a:rPr sz="2400" u="none" spc="-5" dirty="0">
                <a:solidFill>
                  <a:srgbClr val="000000"/>
                </a:solidFill>
              </a:rPr>
              <a:t>sd</a:t>
            </a:r>
            <a:r>
              <a:rPr sz="2400" u="none" spc="-50" dirty="0">
                <a:solidFill>
                  <a:srgbClr val="000000"/>
                </a:solidFill>
              </a:rPr>
              <a:t>a</a:t>
            </a:r>
            <a:r>
              <a:rPr sz="2400" u="none" spc="-35" dirty="0">
                <a:solidFill>
                  <a:srgbClr val="000000"/>
                </a:solidFill>
              </a:rPr>
              <a:t>y</a:t>
            </a:r>
            <a:r>
              <a:rPr sz="2400" u="none" dirty="0">
                <a:solidFill>
                  <a:srgbClr val="000000"/>
                </a:solidFill>
              </a:rPr>
              <a:t>s </a:t>
            </a:r>
            <a:r>
              <a:rPr sz="2400" u="none" spc="-5" dirty="0">
                <a:solidFill>
                  <a:srgbClr val="000000"/>
                </a:solidFill>
              </a:rPr>
              <a:t>o</a:t>
            </a:r>
            <a:r>
              <a:rPr sz="2400" u="none" dirty="0">
                <a:solidFill>
                  <a:srgbClr val="000000"/>
                </a:solidFill>
              </a:rPr>
              <a:t>f </a:t>
            </a:r>
            <a:r>
              <a:rPr sz="2400" u="none" spc="-5" dirty="0">
                <a:solidFill>
                  <a:srgbClr val="000000"/>
                </a:solidFill>
              </a:rPr>
              <a:t>od</a:t>
            </a:r>
            <a:r>
              <a:rPr sz="2400" u="none" dirty="0">
                <a:solidFill>
                  <a:srgbClr val="000000"/>
                </a:solidFill>
              </a:rPr>
              <a:t>d mo</a:t>
            </a:r>
            <a:r>
              <a:rPr sz="2400" u="none" spc="-35" dirty="0">
                <a:solidFill>
                  <a:srgbClr val="000000"/>
                </a:solidFill>
              </a:rPr>
              <a:t>n</a:t>
            </a:r>
            <a:r>
              <a:rPr sz="2400" u="none" dirty="0">
                <a:solidFill>
                  <a:srgbClr val="000000"/>
                </a:solidFill>
              </a:rPr>
              <a:t>ths</a:t>
            </a:r>
            <a:endParaRPr sz="2400">
              <a:latin typeface="Wingdings"/>
              <a:cs typeface="Wingdings"/>
            </a:endParaRPr>
          </a:p>
          <a:p>
            <a:pPr marL="309880">
              <a:lnSpc>
                <a:spcPct val="100000"/>
              </a:lnSpc>
              <a:spcBef>
                <a:spcPts val="575"/>
              </a:spcBef>
            </a:pPr>
            <a:r>
              <a:rPr sz="2400" u="none" dirty="0">
                <a:solidFill>
                  <a:srgbClr val="70685A"/>
                </a:solidFill>
                <a:latin typeface="Wingdings"/>
                <a:cs typeface="Wingdings"/>
              </a:rPr>
              <a:t></a:t>
            </a:r>
            <a:r>
              <a:rPr sz="2400" u="none" spc="-20" dirty="0">
                <a:solidFill>
                  <a:srgbClr val="000000"/>
                </a:solidFill>
              </a:rPr>
              <a:t>N</a:t>
            </a:r>
            <a:r>
              <a:rPr sz="2400" u="none" spc="-25" dirty="0">
                <a:solidFill>
                  <a:srgbClr val="000000"/>
                </a:solidFill>
              </a:rPr>
              <a:t>o</a:t>
            </a:r>
            <a:r>
              <a:rPr sz="2400" u="none" spc="-10" dirty="0">
                <a:solidFill>
                  <a:srgbClr val="000000"/>
                </a:solidFill>
              </a:rPr>
              <a:t>rt</a:t>
            </a:r>
            <a:r>
              <a:rPr sz="2400" u="none" spc="-30" dirty="0">
                <a:solidFill>
                  <a:srgbClr val="000000"/>
                </a:solidFill>
              </a:rPr>
              <a:t>h</a:t>
            </a:r>
            <a:r>
              <a:rPr sz="2400" u="none" spc="-45" dirty="0">
                <a:solidFill>
                  <a:srgbClr val="000000"/>
                </a:solidFill>
              </a:rPr>
              <a:t>w</a:t>
            </a:r>
            <a:r>
              <a:rPr sz="2400" u="none" spc="-15" dirty="0">
                <a:solidFill>
                  <a:srgbClr val="000000"/>
                </a:solidFill>
              </a:rPr>
              <a:t>e</a:t>
            </a:r>
            <a:r>
              <a:rPr sz="2400" u="none" spc="-35" dirty="0">
                <a:solidFill>
                  <a:srgbClr val="000000"/>
                </a:solidFill>
              </a:rPr>
              <a:t>s</a:t>
            </a:r>
            <a:r>
              <a:rPr sz="2400" u="none" spc="-10" dirty="0">
                <a:solidFill>
                  <a:srgbClr val="000000"/>
                </a:solidFill>
              </a:rPr>
              <a:t>t</a:t>
            </a:r>
            <a:r>
              <a:rPr sz="2400" u="none" spc="-30" dirty="0">
                <a:solidFill>
                  <a:srgbClr val="000000"/>
                </a:solidFill>
              </a:rPr>
              <a:t> </a:t>
            </a:r>
            <a:r>
              <a:rPr sz="2400" u="none" spc="-5" dirty="0">
                <a:solidFill>
                  <a:srgbClr val="000000"/>
                </a:solidFill>
              </a:rPr>
              <a:t>C</a:t>
            </a:r>
            <a:r>
              <a:rPr sz="2400" u="none" dirty="0">
                <a:solidFill>
                  <a:srgbClr val="000000"/>
                </a:solidFill>
              </a:rPr>
              <a:t>a</a:t>
            </a:r>
            <a:r>
              <a:rPr sz="2400" u="none" spc="-15" dirty="0">
                <a:solidFill>
                  <a:srgbClr val="000000"/>
                </a:solidFill>
              </a:rPr>
              <a:t>rpe</a:t>
            </a:r>
            <a:r>
              <a:rPr sz="2400" u="none" spc="-25" dirty="0">
                <a:solidFill>
                  <a:srgbClr val="000000"/>
                </a:solidFill>
              </a:rPr>
              <a:t>n</a:t>
            </a:r>
            <a:r>
              <a:rPr sz="2400" u="none" spc="-35" dirty="0">
                <a:solidFill>
                  <a:srgbClr val="000000"/>
                </a:solidFill>
              </a:rPr>
              <a:t>t</a:t>
            </a:r>
            <a:r>
              <a:rPr sz="2400" u="none" spc="-15" dirty="0">
                <a:solidFill>
                  <a:srgbClr val="000000"/>
                </a:solidFill>
              </a:rPr>
              <a:t>e</a:t>
            </a:r>
            <a:r>
              <a:rPr sz="2400" u="none" spc="-40" dirty="0">
                <a:solidFill>
                  <a:srgbClr val="000000"/>
                </a:solidFill>
              </a:rPr>
              <a:t>r</a:t>
            </a:r>
            <a:r>
              <a:rPr sz="2400" u="none" dirty="0">
                <a:solidFill>
                  <a:srgbClr val="000000"/>
                </a:solidFill>
              </a:rPr>
              <a:t>s</a:t>
            </a:r>
            <a:r>
              <a:rPr sz="2400" u="none" spc="-30" dirty="0">
                <a:solidFill>
                  <a:srgbClr val="000000"/>
                </a:solidFill>
              </a:rPr>
              <a:t> </a:t>
            </a:r>
            <a:r>
              <a:rPr sz="2400" u="none" spc="-60" dirty="0">
                <a:solidFill>
                  <a:srgbClr val="000000"/>
                </a:solidFill>
              </a:rPr>
              <a:t>F</a:t>
            </a:r>
            <a:r>
              <a:rPr sz="2400" u="none" spc="-15" dirty="0">
                <a:solidFill>
                  <a:srgbClr val="000000"/>
                </a:solidFill>
              </a:rPr>
              <a:t>a</a:t>
            </a:r>
            <a:r>
              <a:rPr sz="2400" u="none" spc="-10" dirty="0">
                <a:solidFill>
                  <a:srgbClr val="000000"/>
                </a:solidFill>
              </a:rPr>
              <a:t>c</a:t>
            </a:r>
            <a:r>
              <a:rPr sz="2400" u="none" dirty="0">
                <a:solidFill>
                  <a:srgbClr val="000000"/>
                </a:solidFill>
              </a:rPr>
              <a:t>ili</a:t>
            </a:r>
            <a:r>
              <a:rPr sz="2400" u="none" spc="5" dirty="0">
                <a:solidFill>
                  <a:srgbClr val="000000"/>
                </a:solidFill>
              </a:rPr>
              <a:t>t</a:t>
            </a:r>
            <a:r>
              <a:rPr sz="2400" u="none" spc="-185" dirty="0">
                <a:solidFill>
                  <a:srgbClr val="000000"/>
                </a:solidFill>
              </a:rPr>
              <a:t>y</a:t>
            </a:r>
            <a:r>
              <a:rPr sz="2400" u="none" spc="-10" dirty="0">
                <a:solidFill>
                  <a:srgbClr val="000000"/>
                </a:solidFill>
              </a:rPr>
              <a:t>,</a:t>
            </a:r>
            <a:r>
              <a:rPr sz="2400" u="none" spc="-40" dirty="0">
                <a:solidFill>
                  <a:srgbClr val="000000"/>
                </a:solidFill>
              </a:rPr>
              <a:t> </a:t>
            </a:r>
            <a:r>
              <a:rPr sz="2400" u="none" spc="-65" dirty="0">
                <a:solidFill>
                  <a:srgbClr val="000000"/>
                </a:solidFill>
              </a:rPr>
              <a:t>K</a:t>
            </a:r>
            <a:r>
              <a:rPr sz="2400" u="none" spc="-15" dirty="0">
                <a:solidFill>
                  <a:srgbClr val="000000"/>
                </a:solidFill>
              </a:rPr>
              <a:t>e</a:t>
            </a:r>
            <a:r>
              <a:rPr sz="2400" u="none" spc="-40" dirty="0">
                <a:solidFill>
                  <a:srgbClr val="000000"/>
                </a:solidFill>
              </a:rPr>
              <a:t>n</a:t>
            </a:r>
            <a:r>
              <a:rPr sz="2400" u="none" spc="-10" dirty="0">
                <a:solidFill>
                  <a:srgbClr val="000000"/>
                </a:solidFill>
              </a:rPr>
              <a:t>t</a:t>
            </a:r>
            <a:endParaRPr sz="240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u="none" spc="-30" dirty="0">
                <a:solidFill>
                  <a:srgbClr val="03B0C3"/>
                </a:solidFill>
                <a:latin typeface="Wingdings"/>
                <a:cs typeface="Wingdings"/>
              </a:rPr>
              <a:t></a:t>
            </a:r>
            <a:r>
              <a:rPr u="none" spc="-15" dirty="0">
                <a:solidFill>
                  <a:srgbClr val="000000"/>
                </a:solidFill>
              </a:rPr>
              <a:t>P</a:t>
            </a:r>
            <a:r>
              <a:rPr u="none" spc="-50" dirty="0">
                <a:solidFill>
                  <a:srgbClr val="000000"/>
                </a:solidFill>
              </a:rPr>
              <a:t>R</a:t>
            </a:r>
            <a:r>
              <a:rPr u="none" spc="-15" dirty="0">
                <a:solidFill>
                  <a:srgbClr val="000000"/>
                </a:solidFill>
              </a:rPr>
              <a:t>C</a:t>
            </a:r>
            <a:r>
              <a:rPr u="none" spc="-5" dirty="0">
                <a:solidFill>
                  <a:srgbClr val="000000"/>
                </a:solidFill>
              </a:rPr>
              <a:t> </a:t>
            </a:r>
            <a:r>
              <a:rPr u="none" spc="-20" dirty="0">
                <a:solidFill>
                  <a:srgbClr val="000000"/>
                </a:solidFill>
              </a:rPr>
              <a:t>adm</a:t>
            </a:r>
            <a:r>
              <a:rPr u="none" spc="-25" dirty="0">
                <a:solidFill>
                  <a:srgbClr val="000000"/>
                </a:solidFill>
              </a:rPr>
              <a:t>i</a:t>
            </a:r>
            <a:r>
              <a:rPr u="none" spc="-5" dirty="0">
                <a:solidFill>
                  <a:srgbClr val="000000"/>
                </a:solidFill>
              </a:rPr>
              <a:t>n</a:t>
            </a:r>
            <a:r>
              <a:rPr u="none" spc="-15" dirty="0">
                <a:solidFill>
                  <a:srgbClr val="000000"/>
                </a:solidFill>
              </a:rPr>
              <a:t>i</a:t>
            </a:r>
            <a:r>
              <a:rPr u="none" spc="-55" dirty="0">
                <a:solidFill>
                  <a:srgbClr val="000000"/>
                </a:solidFill>
              </a:rPr>
              <a:t>s</a:t>
            </a:r>
            <a:r>
              <a:rPr u="none" spc="-10" dirty="0">
                <a:solidFill>
                  <a:srgbClr val="000000"/>
                </a:solidFill>
              </a:rPr>
              <a:t>t</a:t>
            </a:r>
            <a:r>
              <a:rPr u="none" spc="-80" dirty="0">
                <a:solidFill>
                  <a:srgbClr val="000000"/>
                </a:solidFill>
              </a:rPr>
              <a:t>r</a:t>
            </a:r>
            <a:r>
              <a:rPr u="none" spc="-35" dirty="0">
                <a:solidFill>
                  <a:srgbClr val="000000"/>
                </a:solidFill>
              </a:rPr>
              <a:t>a</a:t>
            </a:r>
            <a:r>
              <a:rPr u="none" dirty="0">
                <a:solidFill>
                  <a:srgbClr val="000000"/>
                </a:solidFill>
              </a:rPr>
              <a:t>t</a:t>
            </a:r>
            <a:r>
              <a:rPr u="none" spc="-10" dirty="0">
                <a:solidFill>
                  <a:srgbClr val="000000"/>
                </a:solidFill>
              </a:rPr>
              <a:t>i</a:t>
            </a:r>
            <a:r>
              <a:rPr u="none" spc="-45" dirty="0">
                <a:solidFill>
                  <a:srgbClr val="000000"/>
                </a:solidFill>
              </a:rPr>
              <a:t>v</a:t>
            </a:r>
            <a:r>
              <a:rPr u="none" spc="-15" dirty="0">
                <a:solidFill>
                  <a:srgbClr val="000000"/>
                </a:solidFill>
              </a:rPr>
              <a:t>e</a:t>
            </a:r>
            <a:r>
              <a:rPr u="none" spc="35" dirty="0">
                <a:solidFill>
                  <a:srgbClr val="000000"/>
                </a:solidFill>
              </a:rPr>
              <a:t> </a:t>
            </a:r>
            <a:r>
              <a:rPr u="none" spc="-5" dirty="0">
                <a:solidFill>
                  <a:srgbClr val="000000"/>
                </a:solidFill>
              </a:rPr>
              <a:t>su</a:t>
            </a:r>
            <a:r>
              <a:rPr u="none" spc="-15" dirty="0">
                <a:solidFill>
                  <a:srgbClr val="000000"/>
                </a:solidFill>
              </a:rPr>
              <a:t>p</a:t>
            </a:r>
            <a:r>
              <a:rPr u="none" spc="-20" dirty="0">
                <a:solidFill>
                  <a:srgbClr val="000000"/>
                </a:solidFill>
              </a:rPr>
              <a:t>por</a:t>
            </a:r>
            <a:r>
              <a:rPr u="none" spc="-10" dirty="0">
                <a:solidFill>
                  <a:srgbClr val="000000"/>
                </a:solidFill>
              </a:rPr>
              <a:t>t</a:t>
            </a:r>
            <a:r>
              <a:rPr u="none" spc="45" dirty="0">
                <a:solidFill>
                  <a:srgbClr val="000000"/>
                </a:solidFill>
              </a:rPr>
              <a:t> </a:t>
            </a:r>
            <a:r>
              <a:rPr u="none" spc="-20" dirty="0">
                <a:solidFill>
                  <a:srgbClr val="000000"/>
                </a:solidFill>
              </a:rPr>
              <a:t>p</a:t>
            </a:r>
            <a:r>
              <a:rPr u="none" spc="-70" dirty="0">
                <a:solidFill>
                  <a:srgbClr val="000000"/>
                </a:solidFill>
              </a:rPr>
              <a:t>r</a:t>
            </a:r>
            <a:r>
              <a:rPr u="none" spc="-15" dirty="0">
                <a:solidFill>
                  <a:srgbClr val="000000"/>
                </a:solidFill>
              </a:rPr>
              <a:t>ov</a:t>
            </a:r>
            <a:r>
              <a:rPr u="none" spc="-20" dirty="0">
                <a:solidFill>
                  <a:srgbClr val="000000"/>
                </a:solidFill>
              </a:rPr>
              <a:t>ide</a:t>
            </a:r>
            <a:r>
              <a:rPr u="none" spc="-15" dirty="0">
                <a:solidFill>
                  <a:srgbClr val="000000"/>
                </a:solidFill>
              </a:rPr>
              <a:t>d</a:t>
            </a:r>
            <a:r>
              <a:rPr u="none" spc="25" dirty="0">
                <a:solidFill>
                  <a:srgbClr val="000000"/>
                </a:solidFill>
              </a:rPr>
              <a:t> </a:t>
            </a:r>
            <a:r>
              <a:rPr u="none" spc="-20" dirty="0">
                <a:solidFill>
                  <a:srgbClr val="000000"/>
                </a:solidFill>
              </a:rPr>
              <a:t>b</a:t>
            </a:r>
            <a:r>
              <a:rPr u="none" spc="-15" dirty="0">
                <a:solidFill>
                  <a:srgbClr val="000000"/>
                </a:solidFill>
              </a:rPr>
              <a:t>y</a:t>
            </a:r>
          </a:p>
          <a:p>
            <a:pPr marL="240665">
              <a:lnSpc>
                <a:spcPct val="100000"/>
              </a:lnSpc>
            </a:pPr>
            <a:r>
              <a:rPr u="none" spc="-125" dirty="0">
                <a:solidFill>
                  <a:srgbClr val="000000"/>
                </a:solidFill>
              </a:rPr>
              <a:t>W</a:t>
            </a:r>
            <a:r>
              <a:rPr u="none" spc="-15" dirty="0">
                <a:solidFill>
                  <a:srgbClr val="000000"/>
                </a:solidFill>
              </a:rPr>
              <a:t>ashi</a:t>
            </a:r>
            <a:r>
              <a:rPr u="none" spc="-30" dirty="0">
                <a:solidFill>
                  <a:srgbClr val="000000"/>
                </a:solidFill>
              </a:rPr>
              <a:t>n</a:t>
            </a:r>
            <a:r>
              <a:rPr u="none" spc="-60" dirty="0">
                <a:solidFill>
                  <a:srgbClr val="000000"/>
                </a:solidFill>
              </a:rPr>
              <a:t>g</a:t>
            </a:r>
            <a:r>
              <a:rPr u="none" spc="-35" dirty="0">
                <a:solidFill>
                  <a:srgbClr val="000000"/>
                </a:solidFill>
              </a:rPr>
              <a:t>t</a:t>
            </a:r>
            <a:r>
              <a:rPr u="none" spc="-20" dirty="0">
                <a:solidFill>
                  <a:srgbClr val="000000"/>
                </a:solidFill>
              </a:rPr>
              <a:t>o</a:t>
            </a:r>
            <a:r>
              <a:rPr u="none" spc="-15" dirty="0">
                <a:solidFill>
                  <a:srgbClr val="000000"/>
                </a:solidFill>
              </a:rPr>
              <a:t>n</a:t>
            </a:r>
            <a:r>
              <a:rPr u="none" spc="20" dirty="0">
                <a:solidFill>
                  <a:srgbClr val="000000"/>
                </a:solidFill>
              </a:rPr>
              <a:t> </a:t>
            </a:r>
            <a:r>
              <a:rPr u="none" spc="-20" dirty="0">
                <a:solidFill>
                  <a:srgbClr val="000000"/>
                </a:solidFill>
              </a:rPr>
              <a:t>Departm</a:t>
            </a:r>
            <a:r>
              <a:rPr u="none" spc="-15" dirty="0">
                <a:solidFill>
                  <a:srgbClr val="000000"/>
                </a:solidFill>
              </a:rPr>
              <a:t>e</a:t>
            </a:r>
            <a:r>
              <a:rPr u="none" spc="-45" dirty="0">
                <a:solidFill>
                  <a:srgbClr val="000000"/>
                </a:solidFill>
              </a:rPr>
              <a:t>n</a:t>
            </a:r>
            <a:r>
              <a:rPr u="none" spc="-10" dirty="0">
                <a:solidFill>
                  <a:srgbClr val="000000"/>
                </a:solidFill>
              </a:rPr>
              <a:t>t</a:t>
            </a:r>
            <a:r>
              <a:rPr u="none" spc="20" dirty="0">
                <a:solidFill>
                  <a:srgbClr val="000000"/>
                </a:solidFill>
              </a:rPr>
              <a:t> </a:t>
            </a:r>
            <a:r>
              <a:rPr u="none" spc="-20" dirty="0">
                <a:solidFill>
                  <a:srgbClr val="000000"/>
                </a:solidFill>
              </a:rPr>
              <a:t>o</a:t>
            </a:r>
            <a:r>
              <a:rPr u="none" spc="-10" dirty="0">
                <a:solidFill>
                  <a:srgbClr val="000000"/>
                </a:solidFill>
              </a:rPr>
              <a:t>f</a:t>
            </a:r>
            <a:r>
              <a:rPr u="none" spc="-5" dirty="0">
                <a:solidFill>
                  <a:srgbClr val="000000"/>
                </a:solidFill>
              </a:rPr>
              <a:t> </a:t>
            </a:r>
            <a:r>
              <a:rPr u="none" spc="-15" dirty="0">
                <a:solidFill>
                  <a:srgbClr val="000000"/>
                </a:solidFill>
              </a:rPr>
              <a:t>E</a:t>
            </a:r>
            <a:r>
              <a:rPr u="none" spc="-45" dirty="0">
                <a:solidFill>
                  <a:srgbClr val="000000"/>
                </a:solidFill>
              </a:rPr>
              <a:t>n</a:t>
            </a:r>
            <a:r>
              <a:rPr u="none" spc="-35" dirty="0">
                <a:solidFill>
                  <a:srgbClr val="000000"/>
                </a:solidFill>
              </a:rPr>
              <a:t>t</a:t>
            </a:r>
            <a:r>
              <a:rPr u="none" spc="-15" dirty="0">
                <a:solidFill>
                  <a:srgbClr val="000000"/>
                </a:solidFill>
              </a:rPr>
              <a:t>erp</a:t>
            </a:r>
            <a:r>
              <a:rPr u="none" spc="-25" dirty="0">
                <a:solidFill>
                  <a:srgbClr val="000000"/>
                </a:solidFill>
              </a:rPr>
              <a:t>r</a:t>
            </a:r>
            <a:r>
              <a:rPr u="none" spc="-15" dirty="0">
                <a:solidFill>
                  <a:srgbClr val="000000"/>
                </a:solidFill>
              </a:rPr>
              <a:t>ise</a:t>
            </a:r>
            <a:r>
              <a:rPr u="none" spc="15" dirty="0">
                <a:solidFill>
                  <a:srgbClr val="000000"/>
                </a:solidFill>
              </a:rPr>
              <a:t> </a:t>
            </a:r>
            <a:r>
              <a:rPr u="none" spc="-20" dirty="0">
                <a:solidFill>
                  <a:srgbClr val="000000"/>
                </a:solidFill>
              </a:rPr>
              <a:t>Se</a:t>
            </a:r>
            <a:r>
              <a:rPr u="none" spc="5" dirty="0">
                <a:solidFill>
                  <a:srgbClr val="000000"/>
                </a:solidFill>
              </a:rPr>
              <a:t>r</a:t>
            </a:r>
            <a:r>
              <a:rPr u="none" spc="-15" dirty="0">
                <a:solidFill>
                  <a:srgbClr val="000000"/>
                </a:solidFill>
              </a:rPr>
              <a:t>v</a:t>
            </a:r>
            <a:r>
              <a:rPr u="none" spc="-20" dirty="0">
                <a:solidFill>
                  <a:srgbClr val="000000"/>
                </a:solidFill>
              </a:rPr>
              <a:t>i</a:t>
            </a:r>
            <a:r>
              <a:rPr u="none" spc="-15" dirty="0">
                <a:solidFill>
                  <a:srgbClr val="000000"/>
                </a:solidFill>
              </a:rPr>
              <a:t>ces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E682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547</Words>
  <Application>Microsoft Office PowerPoint</Application>
  <PresentationFormat>On-screen Show (4:3)</PresentationFormat>
  <Paragraphs>76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Cambria</vt:lpstr>
      <vt:lpstr>Times New Roman</vt:lpstr>
      <vt:lpstr>Wingdings</vt:lpstr>
      <vt:lpstr>Office Theme</vt:lpstr>
      <vt:lpstr>Project Review Committee</vt:lpstr>
      <vt:lpstr>PRC Members</vt:lpstr>
      <vt:lpstr>PRC Meetings</vt:lpstr>
      <vt:lpstr>Public Body Certification</vt:lpstr>
      <vt:lpstr>Public Body Certification</vt:lpstr>
      <vt:lpstr>Project Approval</vt:lpstr>
      <vt:lpstr>Project Approval – Keys to Success</vt:lpstr>
      <vt:lpstr>Project Approval – Keys to Success</vt:lpstr>
      <vt:lpstr>More About the PRC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C. Smith</dc:creator>
  <cp:lastModifiedBy>Baker, Talia (DES)</cp:lastModifiedBy>
  <cp:revision>5</cp:revision>
  <cp:lastPrinted>2018-07-25T22:28:47Z</cp:lastPrinted>
  <dcterms:created xsi:type="dcterms:W3CDTF">2018-07-25T14:32:26Z</dcterms:created>
  <dcterms:modified xsi:type="dcterms:W3CDTF">2018-07-25T22:29:41Z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2013-09-16T00:00:00Z</vt:filetime>
  </property>
  <property fmtid="{D5CDD505-2E9C-101B-9397-08002B2CF9AE}" pid="3" name="LastSaved">
    <vt:filetime>2018-07-25T00:00:00Z</vt:filetime>
  </property>
</Properties>
</file>