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3" r:id="rId9"/>
    <p:sldId id="261" r:id="rId10"/>
    <p:sldId id="264" r:id="rId11"/>
    <p:sldId id="265" r:id="rId12"/>
    <p:sldId id="268" r:id="rId13"/>
    <p:sldId id="266" r:id="rId14"/>
    <p:sldId id="267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72DF40-0F7E-4757-9830-E8C2010035E0}" v="2" dt="2020-07-09T16:44:53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Keenan" userId="c931fb1f-cd33-41cd-8316-7b71412172ff" providerId="ADAL" clId="{473C05F7-F526-44F9-AB46-E058C099EB20}"/>
    <pc:docChg chg="undo redo custSel addSld delSld modSld">
      <pc:chgData name="Mike Keenan" userId="c931fb1f-cd33-41cd-8316-7b71412172ff" providerId="ADAL" clId="{473C05F7-F526-44F9-AB46-E058C099EB20}" dt="2020-04-27T22:16:23.061" v="2772" actId="6549"/>
      <pc:docMkLst>
        <pc:docMk/>
      </pc:docMkLst>
      <pc:sldChg chg="modSp mod">
        <pc:chgData name="Mike Keenan" userId="c931fb1f-cd33-41cd-8316-7b71412172ff" providerId="ADAL" clId="{473C05F7-F526-44F9-AB46-E058C099EB20}" dt="2020-04-17T18:30:52.777" v="2003" actId="122"/>
        <pc:sldMkLst>
          <pc:docMk/>
          <pc:sldMk cId="2255248176" sldId="256"/>
        </pc:sldMkLst>
        <pc:spChg chg="mod">
          <ac:chgData name="Mike Keenan" userId="c931fb1f-cd33-41cd-8316-7b71412172ff" providerId="ADAL" clId="{473C05F7-F526-44F9-AB46-E058C099EB20}" dt="2020-04-17T18:30:52.777" v="2003" actId="122"/>
          <ac:spMkLst>
            <pc:docMk/>
            <pc:sldMk cId="2255248176" sldId="256"/>
            <ac:spMk id="2" creationId="{A5B127B1-F0FC-447A-9531-CC40847DB727}"/>
          </ac:spMkLst>
        </pc:spChg>
        <pc:spChg chg="mod">
          <ac:chgData name="Mike Keenan" userId="c931fb1f-cd33-41cd-8316-7b71412172ff" providerId="ADAL" clId="{473C05F7-F526-44F9-AB46-E058C099EB20}" dt="2020-04-17T17:48:08.144" v="13" actId="20577"/>
          <ac:spMkLst>
            <pc:docMk/>
            <pc:sldMk cId="2255248176" sldId="256"/>
            <ac:spMk id="3" creationId="{FEADB1DF-5F3D-4773-AFC4-A93A0F28C4B4}"/>
          </ac:spMkLst>
        </pc:spChg>
      </pc:sldChg>
      <pc:sldChg chg="modSp mod">
        <pc:chgData name="Mike Keenan" userId="c931fb1f-cd33-41cd-8316-7b71412172ff" providerId="ADAL" clId="{473C05F7-F526-44F9-AB46-E058C099EB20}" dt="2020-04-17T18:31:25.461" v="2004" actId="13926"/>
        <pc:sldMkLst>
          <pc:docMk/>
          <pc:sldMk cId="3340855461" sldId="257"/>
        </pc:sldMkLst>
        <pc:spChg chg="mod">
          <ac:chgData name="Mike Keenan" userId="c931fb1f-cd33-41cd-8316-7b71412172ff" providerId="ADAL" clId="{473C05F7-F526-44F9-AB46-E058C099EB20}" dt="2020-04-17T18:31:25.461" v="2004" actId="13926"/>
          <ac:spMkLst>
            <pc:docMk/>
            <pc:sldMk cId="3340855461" sldId="257"/>
            <ac:spMk id="3" creationId="{8C027484-5FE4-4824-AA52-07F60838634E}"/>
          </ac:spMkLst>
        </pc:spChg>
      </pc:sldChg>
      <pc:sldChg chg="modSp mod">
        <pc:chgData name="Mike Keenan" userId="c931fb1f-cd33-41cd-8316-7b71412172ff" providerId="ADAL" clId="{473C05F7-F526-44F9-AB46-E058C099EB20}" dt="2020-04-17T18:34:08.935" v="2134" actId="313"/>
        <pc:sldMkLst>
          <pc:docMk/>
          <pc:sldMk cId="3791948312" sldId="258"/>
        </pc:sldMkLst>
        <pc:spChg chg="mod">
          <ac:chgData name="Mike Keenan" userId="c931fb1f-cd33-41cd-8316-7b71412172ff" providerId="ADAL" clId="{473C05F7-F526-44F9-AB46-E058C099EB20}" dt="2020-04-17T18:34:08.935" v="2134" actId="313"/>
          <ac:spMkLst>
            <pc:docMk/>
            <pc:sldMk cId="3791948312" sldId="258"/>
            <ac:spMk id="3" creationId="{B73CC037-6EE1-47D9-BB52-8F402FD41F73}"/>
          </ac:spMkLst>
        </pc:spChg>
      </pc:sldChg>
      <pc:sldChg chg="modSp mod">
        <pc:chgData name="Mike Keenan" userId="c931fb1f-cd33-41cd-8316-7b71412172ff" providerId="ADAL" clId="{473C05F7-F526-44F9-AB46-E058C099EB20}" dt="2020-04-27T21:40:52.778" v="2147" actId="6549"/>
        <pc:sldMkLst>
          <pc:docMk/>
          <pc:sldMk cId="509541104" sldId="259"/>
        </pc:sldMkLst>
        <pc:spChg chg="mod">
          <ac:chgData name="Mike Keenan" userId="c931fb1f-cd33-41cd-8316-7b71412172ff" providerId="ADAL" clId="{473C05F7-F526-44F9-AB46-E058C099EB20}" dt="2020-04-27T21:40:04.026" v="2141" actId="20577"/>
          <ac:spMkLst>
            <pc:docMk/>
            <pc:sldMk cId="509541104" sldId="259"/>
            <ac:spMk id="8" creationId="{B2050156-073D-4737-8D94-2E626BBC2A3F}"/>
          </ac:spMkLst>
        </pc:spChg>
        <pc:spChg chg="mod">
          <ac:chgData name="Mike Keenan" userId="c931fb1f-cd33-41cd-8316-7b71412172ff" providerId="ADAL" clId="{473C05F7-F526-44F9-AB46-E058C099EB20}" dt="2020-04-17T17:56:57.032" v="380" actId="1076"/>
          <ac:spMkLst>
            <pc:docMk/>
            <pc:sldMk cId="509541104" sldId="259"/>
            <ac:spMk id="11" creationId="{AFD8C70D-623C-41E3-9FA6-773B2E3A8D36}"/>
          </ac:spMkLst>
        </pc:spChg>
        <pc:spChg chg="mod">
          <ac:chgData name="Mike Keenan" userId="c931fb1f-cd33-41cd-8316-7b71412172ff" providerId="ADAL" clId="{473C05F7-F526-44F9-AB46-E058C099EB20}" dt="2020-04-17T17:57:08.221" v="381" actId="20577"/>
          <ac:spMkLst>
            <pc:docMk/>
            <pc:sldMk cId="509541104" sldId="259"/>
            <ac:spMk id="12" creationId="{6CF707E6-D917-4198-BE81-BF5B562588DE}"/>
          </ac:spMkLst>
        </pc:spChg>
        <pc:spChg chg="mod">
          <ac:chgData name="Mike Keenan" userId="c931fb1f-cd33-41cd-8316-7b71412172ff" providerId="ADAL" clId="{473C05F7-F526-44F9-AB46-E058C099EB20}" dt="2020-04-27T21:40:41.130" v="2145" actId="6549"/>
          <ac:spMkLst>
            <pc:docMk/>
            <pc:sldMk cId="509541104" sldId="259"/>
            <ac:spMk id="14" creationId="{C38487C8-EF31-4DF1-899B-74AB4074B740}"/>
          </ac:spMkLst>
        </pc:spChg>
        <pc:spChg chg="mod">
          <ac:chgData name="Mike Keenan" userId="c931fb1f-cd33-41cd-8316-7b71412172ff" providerId="ADAL" clId="{473C05F7-F526-44F9-AB46-E058C099EB20}" dt="2020-04-27T21:40:52.778" v="2147" actId="6549"/>
          <ac:spMkLst>
            <pc:docMk/>
            <pc:sldMk cId="509541104" sldId="259"/>
            <ac:spMk id="15" creationId="{B1294D4A-CACD-45C2-9A22-90FC87653746}"/>
          </ac:spMkLst>
        </pc:spChg>
      </pc:sldChg>
      <pc:sldChg chg="modSp mod">
        <pc:chgData name="Mike Keenan" userId="c931fb1f-cd33-41cd-8316-7b71412172ff" providerId="ADAL" clId="{473C05F7-F526-44F9-AB46-E058C099EB20}" dt="2020-04-27T21:59:38.812" v="2611" actId="20577"/>
        <pc:sldMkLst>
          <pc:docMk/>
          <pc:sldMk cId="2422226473" sldId="261"/>
        </pc:sldMkLst>
        <pc:spChg chg="mod">
          <ac:chgData name="Mike Keenan" userId="c931fb1f-cd33-41cd-8316-7b71412172ff" providerId="ADAL" clId="{473C05F7-F526-44F9-AB46-E058C099EB20}" dt="2020-04-27T21:57:32.499" v="2486" actId="20577"/>
          <ac:spMkLst>
            <pc:docMk/>
            <pc:sldMk cId="2422226473" sldId="261"/>
            <ac:spMk id="3" creationId="{7CBFE673-5475-4F4A-B148-8FB926BD18AB}"/>
          </ac:spMkLst>
        </pc:spChg>
        <pc:spChg chg="mod">
          <ac:chgData name="Mike Keenan" userId="c931fb1f-cd33-41cd-8316-7b71412172ff" providerId="ADAL" clId="{473C05F7-F526-44F9-AB46-E058C099EB20}" dt="2020-04-27T21:59:38.812" v="2611" actId="20577"/>
          <ac:spMkLst>
            <pc:docMk/>
            <pc:sldMk cId="2422226473" sldId="261"/>
            <ac:spMk id="4" creationId="{8EC96904-96D6-46B1-80F9-ABCDFBE96D79}"/>
          </ac:spMkLst>
        </pc:spChg>
      </pc:sldChg>
      <pc:sldChg chg="modSp mod">
        <pc:chgData name="Mike Keenan" userId="c931fb1f-cd33-41cd-8316-7b71412172ff" providerId="ADAL" clId="{473C05F7-F526-44F9-AB46-E058C099EB20}" dt="2020-04-27T21:45:46.151" v="2229" actId="6549"/>
        <pc:sldMkLst>
          <pc:docMk/>
          <pc:sldMk cId="1891772290" sldId="263"/>
        </pc:sldMkLst>
        <pc:spChg chg="mod">
          <ac:chgData name="Mike Keenan" userId="c931fb1f-cd33-41cd-8316-7b71412172ff" providerId="ADAL" clId="{473C05F7-F526-44F9-AB46-E058C099EB20}" dt="2020-04-27T21:45:46.151" v="2229" actId="6549"/>
          <ac:spMkLst>
            <pc:docMk/>
            <pc:sldMk cId="1891772290" sldId="263"/>
            <ac:spMk id="3" creationId="{7CBFE673-5475-4F4A-B148-8FB926BD18AB}"/>
          </ac:spMkLst>
        </pc:spChg>
        <pc:spChg chg="mod">
          <ac:chgData name="Mike Keenan" userId="c931fb1f-cd33-41cd-8316-7b71412172ff" providerId="ADAL" clId="{473C05F7-F526-44F9-AB46-E058C099EB20}" dt="2020-04-27T21:45:31.150" v="2228" actId="20577"/>
          <ac:spMkLst>
            <pc:docMk/>
            <pc:sldMk cId="1891772290" sldId="263"/>
            <ac:spMk id="4" creationId="{8EC96904-96D6-46B1-80F9-ABCDFBE96D79}"/>
          </ac:spMkLst>
        </pc:spChg>
      </pc:sldChg>
      <pc:sldChg chg="modSp mod">
        <pc:chgData name="Mike Keenan" userId="c931fb1f-cd33-41cd-8316-7b71412172ff" providerId="ADAL" clId="{473C05F7-F526-44F9-AB46-E058C099EB20}" dt="2020-04-27T22:06:01.751" v="2701" actId="27636"/>
        <pc:sldMkLst>
          <pc:docMk/>
          <pc:sldMk cId="2520429419" sldId="264"/>
        </pc:sldMkLst>
        <pc:spChg chg="mod">
          <ac:chgData name="Mike Keenan" userId="c931fb1f-cd33-41cd-8316-7b71412172ff" providerId="ADAL" clId="{473C05F7-F526-44F9-AB46-E058C099EB20}" dt="2020-04-27T22:06:01.751" v="2701" actId="27636"/>
          <ac:spMkLst>
            <pc:docMk/>
            <pc:sldMk cId="2520429419" sldId="264"/>
            <ac:spMk id="3" creationId="{05CC876F-1453-48D6-A817-08E94B3D4D0D}"/>
          </ac:spMkLst>
        </pc:spChg>
      </pc:sldChg>
      <pc:sldChg chg="modSp mod">
        <pc:chgData name="Mike Keenan" userId="c931fb1f-cd33-41cd-8316-7b71412172ff" providerId="ADAL" clId="{473C05F7-F526-44F9-AB46-E058C099EB20}" dt="2020-04-27T22:14:13.076" v="2758" actId="20577"/>
        <pc:sldMkLst>
          <pc:docMk/>
          <pc:sldMk cId="550018585" sldId="265"/>
        </pc:sldMkLst>
        <pc:spChg chg="mod">
          <ac:chgData name="Mike Keenan" userId="c931fb1f-cd33-41cd-8316-7b71412172ff" providerId="ADAL" clId="{473C05F7-F526-44F9-AB46-E058C099EB20}" dt="2020-04-27T22:14:13.076" v="2758" actId="20577"/>
          <ac:spMkLst>
            <pc:docMk/>
            <pc:sldMk cId="550018585" sldId="265"/>
            <ac:spMk id="3" creationId="{05CC876F-1453-48D6-A817-08E94B3D4D0D}"/>
          </ac:spMkLst>
        </pc:spChg>
      </pc:sldChg>
      <pc:sldChg chg="modSp mod">
        <pc:chgData name="Mike Keenan" userId="c931fb1f-cd33-41cd-8316-7b71412172ff" providerId="ADAL" clId="{473C05F7-F526-44F9-AB46-E058C099EB20}" dt="2020-04-27T22:15:35.261" v="2760" actId="6549"/>
        <pc:sldMkLst>
          <pc:docMk/>
          <pc:sldMk cId="1220780983" sldId="266"/>
        </pc:sldMkLst>
        <pc:spChg chg="mod">
          <ac:chgData name="Mike Keenan" userId="c931fb1f-cd33-41cd-8316-7b71412172ff" providerId="ADAL" clId="{473C05F7-F526-44F9-AB46-E058C099EB20}" dt="2020-04-27T22:15:35.261" v="2760" actId="6549"/>
          <ac:spMkLst>
            <pc:docMk/>
            <pc:sldMk cId="1220780983" sldId="266"/>
            <ac:spMk id="2" creationId="{1E71742F-84F4-4C2B-93F7-DD4DFB223C59}"/>
          </ac:spMkLst>
        </pc:spChg>
        <pc:spChg chg="mod">
          <ac:chgData name="Mike Keenan" userId="c931fb1f-cd33-41cd-8316-7b71412172ff" providerId="ADAL" clId="{473C05F7-F526-44F9-AB46-E058C099EB20}" dt="2020-04-17T18:26:37.134" v="1857" actId="20577"/>
          <ac:spMkLst>
            <pc:docMk/>
            <pc:sldMk cId="1220780983" sldId="266"/>
            <ac:spMk id="3" creationId="{E1FBC336-5F73-4635-8E55-858141A0F783}"/>
          </ac:spMkLst>
        </pc:spChg>
      </pc:sldChg>
      <pc:sldChg chg="modSp mod">
        <pc:chgData name="Mike Keenan" userId="c931fb1f-cd33-41cd-8316-7b71412172ff" providerId="ADAL" clId="{473C05F7-F526-44F9-AB46-E058C099EB20}" dt="2020-04-27T22:16:23.061" v="2772" actId="6549"/>
        <pc:sldMkLst>
          <pc:docMk/>
          <pc:sldMk cId="2876496784" sldId="267"/>
        </pc:sldMkLst>
        <pc:spChg chg="mod">
          <ac:chgData name="Mike Keenan" userId="c931fb1f-cd33-41cd-8316-7b71412172ff" providerId="ADAL" clId="{473C05F7-F526-44F9-AB46-E058C099EB20}" dt="2020-04-27T22:16:23.061" v="2772" actId="6549"/>
          <ac:spMkLst>
            <pc:docMk/>
            <pc:sldMk cId="2876496784" sldId="267"/>
            <ac:spMk id="3" creationId="{C8DB2083-F6F6-4C70-BAD0-DD5169759CFF}"/>
          </ac:spMkLst>
        </pc:spChg>
      </pc:sldChg>
      <pc:sldChg chg="modSp mod">
        <pc:chgData name="Mike Keenan" userId="c931fb1f-cd33-41cd-8316-7b71412172ff" providerId="ADAL" clId="{473C05F7-F526-44F9-AB46-E058C099EB20}" dt="2020-04-17T18:20:07.710" v="1442" actId="6549"/>
        <pc:sldMkLst>
          <pc:docMk/>
          <pc:sldMk cId="3620565640" sldId="268"/>
        </pc:sldMkLst>
        <pc:spChg chg="mod">
          <ac:chgData name="Mike Keenan" userId="c931fb1f-cd33-41cd-8316-7b71412172ff" providerId="ADAL" clId="{473C05F7-F526-44F9-AB46-E058C099EB20}" dt="2020-04-17T18:20:07.710" v="1442" actId="6549"/>
          <ac:spMkLst>
            <pc:docMk/>
            <pc:sldMk cId="3620565640" sldId="268"/>
            <ac:spMk id="3" creationId="{C354ADD5-E751-49C2-B2EF-85F32751BF02}"/>
          </ac:spMkLst>
        </pc:spChg>
      </pc:sldChg>
      <pc:sldChg chg="addSp delSp modSp add mod">
        <pc:chgData name="Mike Keenan" userId="c931fb1f-cd33-41cd-8316-7b71412172ff" providerId="ADAL" clId="{473C05F7-F526-44F9-AB46-E058C099EB20}" dt="2020-04-27T21:57:13.155" v="2481" actId="478"/>
        <pc:sldMkLst>
          <pc:docMk/>
          <pc:sldMk cId="880329458" sldId="269"/>
        </pc:sldMkLst>
        <pc:spChg chg="del mod">
          <ac:chgData name="Mike Keenan" userId="c931fb1f-cd33-41cd-8316-7b71412172ff" providerId="ADAL" clId="{473C05F7-F526-44F9-AB46-E058C099EB20}" dt="2020-04-27T21:57:13.155" v="2481" actId="478"/>
          <ac:spMkLst>
            <pc:docMk/>
            <pc:sldMk cId="880329458" sldId="269"/>
            <ac:spMk id="4" creationId="{8EC96904-96D6-46B1-80F9-ABCDFBE96D79}"/>
          </ac:spMkLst>
        </pc:spChg>
        <pc:spChg chg="add mod">
          <ac:chgData name="Mike Keenan" userId="c931fb1f-cd33-41cd-8316-7b71412172ff" providerId="ADAL" clId="{473C05F7-F526-44F9-AB46-E058C099EB20}" dt="2020-04-27T21:57:13.155" v="2481" actId="478"/>
          <ac:spMkLst>
            <pc:docMk/>
            <pc:sldMk cId="880329458" sldId="269"/>
            <ac:spMk id="7" creationId="{F2DDE09E-5D50-4BD1-A183-7928CB7E3D70}"/>
          </ac:spMkLst>
        </pc:spChg>
      </pc:sldChg>
      <pc:sldChg chg="add del">
        <pc:chgData name="Mike Keenan" userId="c931fb1f-cd33-41cd-8316-7b71412172ff" providerId="ADAL" clId="{473C05F7-F526-44F9-AB46-E058C099EB20}" dt="2020-04-27T21:56:54.214" v="2478" actId="47"/>
        <pc:sldMkLst>
          <pc:docMk/>
          <pc:sldMk cId="1193434269" sldId="269"/>
        </pc:sldMkLst>
      </pc:sldChg>
    </pc:docChg>
  </pc:docChgLst>
  <pc:docChgLst>
    <pc:chgData name="Mike Keenan" userId="c931fb1f-cd33-41cd-8316-7b71412172ff" providerId="ADAL" clId="{9372DF40-0F7E-4757-9830-E8C2010035E0}"/>
    <pc:docChg chg="undo redo custSel delSld modSld">
      <pc:chgData name="Mike Keenan" userId="c931fb1f-cd33-41cd-8316-7b71412172ff" providerId="ADAL" clId="{9372DF40-0F7E-4757-9830-E8C2010035E0}" dt="2020-07-09T23:12:25.392" v="681" actId="21"/>
      <pc:docMkLst>
        <pc:docMk/>
      </pc:docMkLst>
      <pc:sldChg chg="modSp mod">
        <pc:chgData name="Mike Keenan" userId="c931fb1f-cd33-41cd-8316-7b71412172ff" providerId="ADAL" clId="{9372DF40-0F7E-4757-9830-E8C2010035E0}" dt="2020-07-09T16:52:22.952" v="347" actId="404"/>
        <pc:sldMkLst>
          <pc:docMk/>
          <pc:sldMk cId="2255248176" sldId="256"/>
        </pc:sldMkLst>
        <pc:spChg chg="mod">
          <ac:chgData name="Mike Keenan" userId="c931fb1f-cd33-41cd-8316-7b71412172ff" providerId="ADAL" clId="{9372DF40-0F7E-4757-9830-E8C2010035E0}" dt="2020-07-09T16:52:22.952" v="347" actId="404"/>
          <ac:spMkLst>
            <pc:docMk/>
            <pc:sldMk cId="2255248176" sldId="256"/>
            <ac:spMk id="2" creationId="{A5B127B1-F0FC-447A-9531-CC40847DB727}"/>
          </ac:spMkLst>
        </pc:spChg>
      </pc:sldChg>
      <pc:sldChg chg="modSp mod">
        <pc:chgData name="Mike Keenan" userId="c931fb1f-cd33-41cd-8316-7b71412172ff" providerId="ADAL" clId="{9372DF40-0F7E-4757-9830-E8C2010035E0}" dt="2020-07-09T20:51:45.569" v="520" actId="20577"/>
        <pc:sldMkLst>
          <pc:docMk/>
          <pc:sldMk cId="3340855461" sldId="257"/>
        </pc:sldMkLst>
        <pc:spChg chg="mod">
          <ac:chgData name="Mike Keenan" userId="c931fb1f-cd33-41cd-8316-7b71412172ff" providerId="ADAL" clId="{9372DF40-0F7E-4757-9830-E8C2010035E0}" dt="2020-07-09T20:51:45.569" v="520" actId="20577"/>
          <ac:spMkLst>
            <pc:docMk/>
            <pc:sldMk cId="3340855461" sldId="257"/>
            <ac:spMk id="3" creationId="{8C027484-5FE4-4824-AA52-07F60838634E}"/>
          </ac:spMkLst>
        </pc:spChg>
      </pc:sldChg>
      <pc:sldChg chg="modSp mod">
        <pc:chgData name="Mike Keenan" userId="c931fb1f-cd33-41cd-8316-7b71412172ff" providerId="ADAL" clId="{9372DF40-0F7E-4757-9830-E8C2010035E0}" dt="2020-07-09T16:54:20.787" v="388" actId="20577"/>
        <pc:sldMkLst>
          <pc:docMk/>
          <pc:sldMk cId="3791948312" sldId="258"/>
        </pc:sldMkLst>
        <pc:spChg chg="mod">
          <ac:chgData name="Mike Keenan" userId="c931fb1f-cd33-41cd-8316-7b71412172ff" providerId="ADAL" clId="{9372DF40-0F7E-4757-9830-E8C2010035E0}" dt="2020-07-09T16:54:20.787" v="388" actId="20577"/>
          <ac:spMkLst>
            <pc:docMk/>
            <pc:sldMk cId="3791948312" sldId="258"/>
            <ac:spMk id="3" creationId="{B73CC037-6EE1-47D9-BB52-8F402FD41F73}"/>
          </ac:spMkLst>
        </pc:spChg>
      </pc:sldChg>
      <pc:sldChg chg="modSp mod">
        <pc:chgData name="Mike Keenan" userId="c931fb1f-cd33-41cd-8316-7b71412172ff" providerId="ADAL" clId="{9372DF40-0F7E-4757-9830-E8C2010035E0}" dt="2020-07-09T16:43:59.885" v="31" actId="6549"/>
        <pc:sldMkLst>
          <pc:docMk/>
          <pc:sldMk cId="509541104" sldId="259"/>
        </pc:sldMkLst>
        <pc:spChg chg="mod">
          <ac:chgData name="Mike Keenan" userId="c931fb1f-cd33-41cd-8316-7b71412172ff" providerId="ADAL" clId="{9372DF40-0F7E-4757-9830-E8C2010035E0}" dt="2020-07-09T16:43:50.976" v="18" actId="20577"/>
          <ac:spMkLst>
            <pc:docMk/>
            <pc:sldMk cId="509541104" sldId="259"/>
            <ac:spMk id="8" creationId="{B2050156-073D-4737-8D94-2E626BBC2A3F}"/>
          </ac:spMkLst>
        </pc:spChg>
        <pc:spChg chg="mod">
          <ac:chgData name="Mike Keenan" userId="c931fb1f-cd33-41cd-8316-7b71412172ff" providerId="ADAL" clId="{9372DF40-0F7E-4757-9830-E8C2010035E0}" dt="2020-07-09T16:43:59.885" v="31" actId="6549"/>
          <ac:spMkLst>
            <pc:docMk/>
            <pc:sldMk cId="509541104" sldId="259"/>
            <ac:spMk id="11" creationId="{AFD8C70D-623C-41E3-9FA6-773B2E3A8D36}"/>
          </ac:spMkLst>
        </pc:spChg>
      </pc:sldChg>
      <pc:sldChg chg="addSp delSp modSp mod">
        <pc:chgData name="Mike Keenan" userId="c931fb1f-cd33-41cd-8316-7b71412172ff" providerId="ADAL" clId="{9372DF40-0F7E-4757-9830-E8C2010035E0}" dt="2020-07-09T23:12:25.392" v="681" actId="21"/>
        <pc:sldMkLst>
          <pc:docMk/>
          <pc:sldMk cId="2422226473" sldId="261"/>
        </pc:sldMkLst>
        <pc:spChg chg="mod">
          <ac:chgData name="Mike Keenan" userId="c931fb1f-cd33-41cd-8316-7b71412172ff" providerId="ADAL" clId="{9372DF40-0F7E-4757-9830-E8C2010035E0}" dt="2020-07-09T17:08:41.842" v="417" actId="20577"/>
          <ac:spMkLst>
            <pc:docMk/>
            <pc:sldMk cId="2422226473" sldId="261"/>
            <ac:spMk id="2" creationId="{E61FB232-4F77-48A0-A06B-6595811D0C3C}"/>
          </ac:spMkLst>
        </pc:spChg>
        <pc:spChg chg="mod">
          <ac:chgData name="Mike Keenan" userId="c931fb1f-cd33-41cd-8316-7b71412172ff" providerId="ADAL" clId="{9372DF40-0F7E-4757-9830-E8C2010035E0}" dt="2020-07-09T23:12:25.392" v="681" actId="21"/>
          <ac:spMkLst>
            <pc:docMk/>
            <pc:sldMk cId="2422226473" sldId="261"/>
            <ac:spMk id="3" creationId="{7CBFE673-5475-4F4A-B148-8FB926BD18AB}"/>
          </ac:spMkLst>
        </pc:spChg>
        <pc:spChg chg="mod">
          <ac:chgData name="Mike Keenan" userId="c931fb1f-cd33-41cd-8316-7b71412172ff" providerId="ADAL" clId="{9372DF40-0F7E-4757-9830-E8C2010035E0}" dt="2020-07-09T23:12:25.392" v="681" actId="21"/>
          <ac:spMkLst>
            <pc:docMk/>
            <pc:sldMk cId="2422226473" sldId="261"/>
            <ac:spMk id="4" creationId="{8EC96904-96D6-46B1-80F9-ABCDFBE96D79}"/>
          </ac:spMkLst>
        </pc:spChg>
        <pc:spChg chg="add del mod">
          <ac:chgData name="Mike Keenan" userId="c931fb1f-cd33-41cd-8316-7b71412172ff" providerId="ADAL" clId="{9372DF40-0F7E-4757-9830-E8C2010035E0}" dt="2020-07-09T16:44:53.241" v="34"/>
          <ac:spMkLst>
            <pc:docMk/>
            <pc:sldMk cId="2422226473" sldId="261"/>
            <ac:spMk id="6" creationId="{A9161995-2F74-4597-9F4D-D8E5BD06182E}"/>
          </ac:spMkLst>
        </pc:spChg>
      </pc:sldChg>
      <pc:sldChg chg="modSp mod">
        <pc:chgData name="Mike Keenan" userId="c931fb1f-cd33-41cd-8316-7b71412172ff" providerId="ADAL" clId="{9372DF40-0F7E-4757-9830-E8C2010035E0}" dt="2020-07-09T23:08:24.314" v="548" actId="27636"/>
        <pc:sldMkLst>
          <pc:docMk/>
          <pc:sldMk cId="2520429419" sldId="264"/>
        </pc:sldMkLst>
        <pc:spChg chg="mod">
          <ac:chgData name="Mike Keenan" userId="c931fb1f-cd33-41cd-8316-7b71412172ff" providerId="ADAL" clId="{9372DF40-0F7E-4757-9830-E8C2010035E0}" dt="2020-07-09T23:08:24.314" v="548" actId="27636"/>
          <ac:spMkLst>
            <pc:docMk/>
            <pc:sldMk cId="2520429419" sldId="264"/>
            <ac:spMk id="3" creationId="{05CC876F-1453-48D6-A817-08E94B3D4D0D}"/>
          </ac:spMkLst>
        </pc:spChg>
      </pc:sldChg>
      <pc:sldChg chg="modSp mod">
        <pc:chgData name="Mike Keenan" userId="c931fb1f-cd33-41cd-8316-7b71412172ff" providerId="ADAL" clId="{9372DF40-0F7E-4757-9830-E8C2010035E0}" dt="2020-07-09T23:10:39.079" v="622" actId="115"/>
        <pc:sldMkLst>
          <pc:docMk/>
          <pc:sldMk cId="550018585" sldId="265"/>
        </pc:sldMkLst>
        <pc:spChg chg="mod">
          <ac:chgData name="Mike Keenan" userId="c931fb1f-cd33-41cd-8316-7b71412172ff" providerId="ADAL" clId="{9372DF40-0F7E-4757-9830-E8C2010035E0}" dt="2020-07-09T23:10:39.079" v="622" actId="115"/>
          <ac:spMkLst>
            <pc:docMk/>
            <pc:sldMk cId="550018585" sldId="265"/>
            <ac:spMk id="3" creationId="{05CC876F-1453-48D6-A817-08E94B3D4D0D}"/>
          </ac:spMkLst>
        </pc:spChg>
      </pc:sldChg>
      <pc:sldChg chg="modSp mod">
        <pc:chgData name="Mike Keenan" userId="c931fb1f-cd33-41cd-8316-7b71412172ff" providerId="ADAL" clId="{9372DF40-0F7E-4757-9830-E8C2010035E0}" dt="2020-07-09T17:09:14.643" v="426" actId="20577"/>
        <pc:sldMkLst>
          <pc:docMk/>
          <pc:sldMk cId="1220780983" sldId="266"/>
        </pc:sldMkLst>
        <pc:spChg chg="mod">
          <ac:chgData name="Mike Keenan" userId="c931fb1f-cd33-41cd-8316-7b71412172ff" providerId="ADAL" clId="{9372DF40-0F7E-4757-9830-E8C2010035E0}" dt="2020-07-09T17:09:14.643" v="426" actId="20577"/>
          <ac:spMkLst>
            <pc:docMk/>
            <pc:sldMk cId="1220780983" sldId="266"/>
            <ac:spMk id="2" creationId="{1E71742F-84F4-4C2B-93F7-DD4DFB223C59}"/>
          </ac:spMkLst>
        </pc:spChg>
      </pc:sldChg>
      <pc:sldChg chg="modSp mod">
        <pc:chgData name="Mike Keenan" userId="c931fb1f-cd33-41cd-8316-7b71412172ff" providerId="ADAL" clId="{9372DF40-0F7E-4757-9830-E8C2010035E0}" dt="2020-07-09T20:52:36.622" v="521" actId="313"/>
        <pc:sldMkLst>
          <pc:docMk/>
          <pc:sldMk cId="2876496784" sldId="267"/>
        </pc:sldMkLst>
        <pc:spChg chg="mod">
          <ac:chgData name="Mike Keenan" userId="c931fb1f-cd33-41cd-8316-7b71412172ff" providerId="ADAL" clId="{9372DF40-0F7E-4757-9830-E8C2010035E0}" dt="2020-07-09T20:52:36.622" v="521" actId="313"/>
          <ac:spMkLst>
            <pc:docMk/>
            <pc:sldMk cId="2876496784" sldId="267"/>
            <ac:spMk id="3" creationId="{C8DB2083-F6F6-4C70-BAD0-DD5169759CFF}"/>
          </ac:spMkLst>
        </pc:spChg>
      </pc:sldChg>
      <pc:sldChg chg="modSp mod">
        <pc:chgData name="Mike Keenan" userId="c931fb1f-cd33-41cd-8316-7b71412172ff" providerId="ADAL" clId="{9372DF40-0F7E-4757-9830-E8C2010035E0}" dt="2020-07-09T23:05:54.718" v="543" actId="20577"/>
        <pc:sldMkLst>
          <pc:docMk/>
          <pc:sldMk cId="3620565640" sldId="268"/>
        </pc:sldMkLst>
        <pc:spChg chg="mod">
          <ac:chgData name="Mike Keenan" userId="c931fb1f-cd33-41cd-8316-7b71412172ff" providerId="ADAL" clId="{9372DF40-0F7E-4757-9830-E8C2010035E0}" dt="2020-07-09T23:05:54.718" v="543" actId="20577"/>
          <ac:spMkLst>
            <pc:docMk/>
            <pc:sldMk cId="3620565640" sldId="268"/>
            <ac:spMk id="3" creationId="{C354ADD5-E751-49C2-B2EF-85F32751BF02}"/>
          </ac:spMkLst>
        </pc:spChg>
      </pc:sldChg>
      <pc:sldChg chg="addSp delSp modSp del mod">
        <pc:chgData name="Mike Keenan" userId="c931fb1f-cd33-41cd-8316-7b71412172ff" providerId="ADAL" clId="{9372DF40-0F7E-4757-9830-E8C2010035E0}" dt="2020-07-09T16:45:55.393" v="40" actId="2696"/>
        <pc:sldMkLst>
          <pc:docMk/>
          <pc:sldMk cId="880329458" sldId="269"/>
        </pc:sldMkLst>
        <pc:spChg chg="add del">
          <ac:chgData name="Mike Keenan" userId="c931fb1f-cd33-41cd-8316-7b71412172ff" providerId="ADAL" clId="{9372DF40-0F7E-4757-9830-E8C2010035E0}" dt="2020-07-09T16:44:54.074" v="35" actId="21"/>
          <ac:spMkLst>
            <pc:docMk/>
            <pc:sldMk cId="880329458" sldId="269"/>
            <ac:spMk id="3" creationId="{7CBFE673-5475-4F4A-B148-8FB926BD18AB}"/>
          </ac:spMkLst>
        </pc:spChg>
        <pc:spChg chg="add del mod">
          <ac:chgData name="Mike Keenan" userId="c931fb1f-cd33-41cd-8316-7b71412172ff" providerId="ADAL" clId="{9372DF40-0F7E-4757-9830-E8C2010035E0}" dt="2020-07-09T16:44:54.074" v="35" actId="21"/>
          <ac:spMkLst>
            <pc:docMk/>
            <pc:sldMk cId="880329458" sldId="269"/>
            <ac:spMk id="6" creationId="{21DFFCBF-D21D-44FD-92B7-0388021FF1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C9C9B-3BEC-4C65-B5C1-6787F9E4813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72204-7831-4ED9-954F-927E14C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6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72204-7831-4ED9-954F-927E14C902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0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7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8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4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2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7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3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4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0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A4BCB4C-F093-4DEA-BF45-925876EB7506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35CB4C5-BBB4-45FB-9EC0-FE5BC47F2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3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127B1-F0FC-447A-9531-CC40847DB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Spokane public Schools No. 81</a:t>
            </a:r>
            <a:br>
              <a:rPr lang="en-US" sz="7200" dirty="0"/>
            </a:br>
            <a:r>
              <a:rPr lang="en-US" sz="2400" dirty="0"/>
              <a:t>Application for recertification of public body</a:t>
            </a:r>
            <a:br>
              <a:rPr lang="en-US" sz="2400" dirty="0"/>
            </a:br>
            <a:r>
              <a:rPr lang="en-US" sz="2400" dirty="0" err="1"/>
              <a:t>rcw</a:t>
            </a:r>
            <a:r>
              <a:rPr lang="en-US" sz="2400" dirty="0"/>
              <a:t> 39.10 alternative public works contracting</a:t>
            </a:r>
            <a:br>
              <a:rPr lang="en-US" sz="2400" dirty="0"/>
            </a:br>
            <a:r>
              <a:rPr lang="en-US" sz="2400" dirty="0"/>
              <a:t>general contractor/construction manager (</a:t>
            </a:r>
            <a:r>
              <a:rPr lang="en-US" sz="2400" dirty="0" err="1"/>
              <a:t>gc</a:t>
            </a:r>
            <a:r>
              <a:rPr lang="en-US" sz="2400" dirty="0"/>
              <a:t>/cm)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ADB1DF-5F3D-4773-AFC4-A93A0F28C4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Project Review Committee Meeting – July 23, 2020</a:t>
            </a:r>
          </a:p>
        </p:txBody>
      </p:sp>
      <p:pic>
        <p:nvPicPr>
          <p:cNvPr id="5" name="Picture 4" descr="Description: Spokane%20Schools-Vert-rgb">
            <a:extLst>
              <a:ext uri="{FF2B5EF4-FFF2-40B4-BE49-F238E27FC236}">
                <a16:creationId xmlns:a16="http://schemas.microsoft.com/office/drawing/2014/main" id="{53545ED3-BCEF-452B-BB40-98E49993B7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5248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742F-84F4-4C2B-93F7-DD4DFB22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upcoming GC/CM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C336-5F73-4635-8E55-858141A0F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2015 Bond:</a:t>
            </a:r>
          </a:p>
          <a:p>
            <a:pPr lvl="1"/>
            <a:r>
              <a:rPr lang="en-US" dirty="0"/>
              <a:t>Adams Elementary School Upgrades</a:t>
            </a:r>
          </a:p>
          <a:p>
            <a:pPr lvl="2"/>
            <a:r>
              <a:rPr lang="en-US" dirty="0"/>
              <a:t>Renovations to existing elementary school on a very limited site</a:t>
            </a:r>
          </a:p>
          <a:p>
            <a:r>
              <a:rPr lang="en-US" dirty="0"/>
              <a:t>2018 Bond:</a:t>
            </a:r>
          </a:p>
          <a:p>
            <a:pPr lvl="1"/>
            <a:r>
              <a:rPr lang="en-US" dirty="0"/>
              <a:t>Sacajawea Middle School</a:t>
            </a:r>
          </a:p>
          <a:p>
            <a:pPr lvl="2"/>
            <a:r>
              <a:rPr lang="en-US" dirty="0"/>
              <a:t>Replacement project on a very limited site while existing school is occupied</a:t>
            </a:r>
          </a:p>
          <a:p>
            <a:pPr lvl="1"/>
            <a:r>
              <a:rPr lang="en-US" dirty="0"/>
              <a:t>South Hill Middle School</a:t>
            </a:r>
          </a:p>
          <a:p>
            <a:pPr lvl="2"/>
            <a:r>
              <a:rPr lang="en-US" dirty="0"/>
              <a:t>New facility adjacent to an occupied elementary school and a decommissioned landfill with limited access through neighborhood</a:t>
            </a:r>
          </a:p>
          <a:p>
            <a:pPr lvl="1"/>
            <a:r>
              <a:rPr lang="en-US" dirty="0"/>
              <a:t>Libby Classroom Remodel</a:t>
            </a:r>
          </a:p>
          <a:p>
            <a:pPr lvl="2"/>
            <a:r>
              <a:rPr lang="en-US" dirty="0"/>
              <a:t>Extensive remodel of an historical building while existing school is occupied</a:t>
            </a:r>
          </a:p>
          <a:p>
            <a:r>
              <a:rPr lang="en-US" dirty="0"/>
              <a:t>2024 Bond:</a:t>
            </a:r>
          </a:p>
          <a:p>
            <a:pPr lvl="1"/>
            <a:r>
              <a:rPr lang="en-US" dirty="0"/>
              <a:t>Possibility of occupied and urban sites with associated logistical concerns</a:t>
            </a:r>
          </a:p>
          <a:p>
            <a:r>
              <a:rPr lang="en-US" dirty="0"/>
              <a:t>State Application For Funding:</a:t>
            </a:r>
          </a:p>
          <a:p>
            <a:pPr lvl="1"/>
            <a:r>
              <a:rPr lang="en-US" dirty="0" err="1"/>
              <a:t>NewTECH</a:t>
            </a:r>
            <a:r>
              <a:rPr lang="en-US" dirty="0"/>
              <a:t> Skills Center, Phase 3</a:t>
            </a:r>
          </a:p>
          <a:p>
            <a:pPr lvl="2"/>
            <a:r>
              <a:rPr lang="en-US" dirty="0"/>
              <a:t>Occupied site with multiple phasing requirements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2EF08D5C-0790-48F9-8D71-5565C505C1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078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A8A3-C914-4F48-92D9-5EB35299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B2083-F6F6-4C70-BAD0-DD5169759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255223"/>
            <a:ext cx="10058400" cy="4050792"/>
          </a:xfrm>
        </p:spPr>
        <p:txBody>
          <a:bodyPr>
            <a:noAutofit/>
          </a:bodyPr>
          <a:lstStyle/>
          <a:p>
            <a:r>
              <a:rPr lang="en-US" dirty="0"/>
              <a:t>We feel GC/CM projects have benefits to the district</a:t>
            </a:r>
          </a:p>
          <a:p>
            <a:r>
              <a:rPr lang="en-US" dirty="0"/>
              <a:t>We like GC/CM … Experience, Success, Teamwork, On Time, Under Budget</a:t>
            </a:r>
          </a:p>
          <a:p>
            <a:r>
              <a:rPr lang="en-US" dirty="0"/>
              <a:t>The reason we are back…want to continue pursuing GC/CM when applicable </a:t>
            </a:r>
          </a:p>
          <a:p>
            <a:r>
              <a:rPr lang="en-US" dirty="0"/>
              <a:t>We have had extensive experience with the RFP process with great results</a:t>
            </a:r>
          </a:p>
          <a:p>
            <a:r>
              <a:rPr lang="en-US" dirty="0"/>
              <a:t>We would like to have our certification extended for another three years</a:t>
            </a:r>
          </a:p>
          <a:p>
            <a:r>
              <a:rPr lang="en-US" dirty="0"/>
              <a:t>Thank you for hearing our presentation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B54C798E-D9F0-4E4C-95F2-B3990A4775E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649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0211-E3CF-4C33-82FF-456649946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Spokane public schools – About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27484-5FE4-4824-AA52-07F608386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serve 29,798 students, second largest District in the state, with approximately 4,000 employees</a:t>
            </a:r>
          </a:p>
          <a:p>
            <a:r>
              <a:rPr lang="en-US" dirty="0"/>
              <a:t>35 elementary schools</a:t>
            </a:r>
          </a:p>
          <a:p>
            <a:r>
              <a:rPr lang="en-US" dirty="0"/>
              <a:t>6 middle schools</a:t>
            </a:r>
          </a:p>
          <a:p>
            <a:r>
              <a:rPr lang="en-US" dirty="0"/>
              <a:t>9 high schools </a:t>
            </a:r>
          </a:p>
          <a:p>
            <a:r>
              <a:rPr lang="en-US" dirty="0"/>
              <a:t>5 other educational facilities</a:t>
            </a:r>
          </a:p>
          <a:p>
            <a:r>
              <a:rPr lang="en-US" dirty="0"/>
              <a:t>Previous GC/CM Public Body Certifications – 2013 and 2017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5D791184-20CA-4899-9B54-7A0270C8BD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085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3326-1C6F-49B6-B713-12FC56EF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Spokane public schools – bond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CC037-6EE1-47D9-BB52-8F402FD41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range plan developed in 2003 with bond votes every 6 years</a:t>
            </a:r>
          </a:p>
          <a:p>
            <a:r>
              <a:rPr lang="en-US" dirty="0"/>
              <a:t>2003 Bond – $165 million local, $255 million total investment (passed 67+%)</a:t>
            </a:r>
          </a:p>
          <a:p>
            <a:r>
              <a:rPr lang="en-US" dirty="0"/>
              <a:t>2009 Bond – $288 million local, $357 million total investment (passed 62+%)</a:t>
            </a:r>
          </a:p>
          <a:p>
            <a:r>
              <a:rPr lang="en-US" dirty="0"/>
              <a:t>2015 Bond – $145 million local, $205 million total investment (passed 69+%)</a:t>
            </a:r>
          </a:p>
          <a:p>
            <a:r>
              <a:rPr lang="en-US" dirty="0"/>
              <a:t>2018 Bond – $495 million local, $553 million total investment (passed 69+%)</a:t>
            </a:r>
          </a:p>
          <a:p>
            <a:r>
              <a:rPr lang="en-US" dirty="0"/>
              <a:t>2024 Bond – in planning stage (possibly multiple elementary school replacements)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7ADA370B-B745-41D7-B667-4CC69B037F8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194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329ED06-87AA-4A19-80C6-41682DBA0060}"/>
              </a:ext>
            </a:extLst>
          </p:cNvPr>
          <p:cNvCxnSpPr>
            <a:cxnSpLocks/>
          </p:cNvCxnSpPr>
          <p:nvPr/>
        </p:nvCxnSpPr>
        <p:spPr>
          <a:xfrm>
            <a:off x="4788310" y="5305843"/>
            <a:ext cx="0" cy="263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7ADC03A-00A8-40FD-AA63-0CC425DF3C74}"/>
              </a:ext>
            </a:extLst>
          </p:cNvPr>
          <p:cNvCxnSpPr>
            <a:cxnSpLocks/>
          </p:cNvCxnSpPr>
          <p:nvPr/>
        </p:nvCxnSpPr>
        <p:spPr>
          <a:xfrm>
            <a:off x="6966066" y="5315678"/>
            <a:ext cx="0" cy="263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FC675A3-1AC0-4E55-81CF-8F843FAFFB07}"/>
              </a:ext>
            </a:extLst>
          </p:cNvPr>
          <p:cNvCxnSpPr>
            <a:cxnSpLocks/>
          </p:cNvCxnSpPr>
          <p:nvPr/>
        </p:nvCxnSpPr>
        <p:spPr>
          <a:xfrm flipH="1">
            <a:off x="4120630" y="4326109"/>
            <a:ext cx="39094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ACAF88-8B15-44D3-8E42-477FF5B1B574}"/>
              </a:ext>
            </a:extLst>
          </p:cNvPr>
          <p:cNvCxnSpPr>
            <a:cxnSpLocks/>
          </p:cNvCxnSpPr>
          <p:nvPr/>
        </p:nvCxnSpPr>
        <p:spPr>
          <a:xfrm>
            <a:off x="5874463" y="2538153"/>
            <a:ext cx="0" cy="21834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9CA2CAA-E965-49B7-BC06-883E8D01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Spokane public schools – About us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B2050156-073D-4737-8D94-2E626BBC2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887" y="1877521"/>
            <a:ext cx="2047760" cy="8053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SPS Board of Directors and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Dr. Adam Swinyard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Superintendent of Schools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31A1C38E-7BB4-4526-BD7C-9B4AC66D7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887" y="2866448"/>
            <a:ext cx="2023154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Dr. Mark Anderson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Associate Superintendent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EAA8EAD7-C860-44B1-8C10-4464A6ABC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71" y="3583505"/>
            <a:ext cx="2388985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Greg Forsyth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Director, Capital Projects &amp; Planning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AFD8C70D-623C-41E3-9FA6-773B2E3A8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942" y="4493263"/>
            <a:ext cx="2819041" cy="5334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</a:rPr>
              <a:t>Mike Keenan and Aubrie Christensen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SPS Project Manager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6CF707E6-D917-4198-BE81-BF5B56258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271" y="4116984"/>
            <a:ext cx="1411634" cy="5381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As Needed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GC/CM Consultant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8689D59B-7F42-40F9-ABC1-E7C5C9BD1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0046" y="4116984"/>
            <a:ext cx="1419543" cy="5411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Kyle Holt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SPS Accountant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C38487C8-EF31-4DF1-899B-74AB4074B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119" y="5437462"/>
            <a:ext cx="1091652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Architect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B1294D4A-CACD-45C2-9A22-90FC87653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7567" y="5437461"/>
            <a:ext cx="1196947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GC/CM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6254C0-1E5C-45EC-B8AD-A715B838033F}"/>
              </a:ext>
            </a:extLst>
          </p:cNvPr>
          <p:cNvCxnSpPr>
            <a:cxnSpLocks/>
          </p:cNvCxnSpPr>
          <p:nvPr/>
        </p:nvCxnSpPr>
        <p:spPr>
          <a:xfrm>
            <a:off x="5874463" y="5052442"/>
            <a:ext cx="0" cy="263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54F197-67C8-4DD0-BBCB-E8D797797289}"/>
              </a:ext>
            </a:extLst>
          </p:cNvPr>
          <p:cNvCxnSpPr>
            <a:cxnSpLocks/>
          </p:cNvCxnSpPr>
          <p:nvPr/>
        </p:nvCxnSpPr>
        <p:spPr>
          <a:xfrm flipH="1">
            <a:off x="4790945" y="5315678"/>
            <a:ext cx="21751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7" name="Picture 16" descr="Description: Spokane%20Schools-Vert-rgb">
            <a:extLst>
              <a:ext uri="{FF2B5EF4-FFF2-40B4-BE49-F238E27FC236}">
                <a16:creationId xmlns:a16="http://schemas.microsoft.com/office/drawing/2014/main" id="{5BE3774B-6426-4AD5-8D55-4C05D39E10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954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B232-4F77-48A0-A06B-6595811D0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E673-5475-4F4A-B148-8FB926BD18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Dr. Mark Anderson – Associate Superintendent</a:t>
            </a:r>
          </a:p>
          <a:p>
            <a:pPr lvl="1"/>
            <a:r>
              <a:rPr lang="en-US" dirty="0"/>
              <a:t>Leadership &amp; Oversight to Capital Projects since 1998</a:t>
            </a:r>
          </a:p>
          <a:p>
            <a:pPr lvl="1"/>
            <a:r>
              <a:rPr lang="en-US" dirty="0"/>
              <a:t>Final determination of internal GC/CM recommendation</a:t>
            </a:r>
          </a:p>
          <a:p>
            <a:pPr lvl="1"/>
            <a:r>
              <a:rPr lang="en-US" dirty="0"/>
              <a:t>Involved in selection of A/E and GC/CM firms</a:t>
            </a:r>
          </a:p>
          <a:p>
            <a:pPr lvl="1"/>
            <a:r>
              <a:rPr lang="en-US" dirty="0"/>
              <a:t>In this role through all sixteen (16) GC/CM projects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96904-96D6-46B1-80F9-ABCDFBE96D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Greg Forsyth – Director, Capital Projects &amp; Planning</a:t>
            </a:r>
          </a:p>
          <a:p>
            <a:pPr lvl="1"/>
            <a:r>
              <a:rPr lang="en-US" dirty="0"/>
              <a:t>Director since 2015</a:t>
            </a:r>
          </a:p>
          <a:p>
            <a:pPr lvl="2"/>
            <a:r>
              <a:rPr lang="en-US" dirty="0"/>
              <a:t>Oversight of all Capital projects for District.</a:t>
            </a:r>
          </a:p>
          <a:p>
            <a:pPr lvl="2"/>
            <a:r>
              <a:rPr lang="en-US" dirty="0"/>
              <a:t>Involved in this role for twelve (12) GC/CM projects</a:t>
            </a:r>
          </a:p>
          <a:p>
            <a:pPr lvl="1"/>
            <a:r>
              <a:rPr lang="en-US" dirty="0"/>
              <a:t>Capital Projects Administrator and Planner 2007-2015</a:t>
            </a:r>
          </a:p>
          <a:p>
            <a:pPr lvl="2"/>
            <a:r>
              <a:rPr lang="en-US" dirty="0"/>
              <a:t>Involved in this role for four (4)     GC/CM projects</a:t>
            </a:r>
          </a:p>
        </p:txBody>
      </p:sp>
      <p:pic>
        <p:nvPicPr>
          <p:cNvPr id="5" name="Picture 4" descr="Description: Spokane%20Schools-Vert-rgb">
            <a:extLst>
              <a:ext uri="{FF2B5EF4-FFF2-40B4-BE49-F238E27FC236}">
                <a16:creationId xmlns:a16="http://schemas.microsoft.com/office/drawing/2014/main" id="{D1D792BF-A8F1-4AF2-9DA3-38638AAD158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177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FB232-4F77-48A0-A06B-6595811D0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–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FE673-5475-4F4A-B148-8FB926BD18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Mike Keenan</a:t>
            </a:r>
          </a:p>
          <a:p>
            <a:pPr lvl="1"/>
            <a:r>
              <a:rPr lang="en-US" dirty="0"/>
              <a:t>SPS Project Manager since 2011</a:t>
            </a:r>
          </a:p>
          <a:p>
            <a:pPr lvl="1"/>
            <a:r>
              <a:rPr lang="en-US" dirty="0"/>
              <a:t>37 years construction experience for local and international contractors</a:t>
            </a:r>
          </a:p>
          <a:p>
            <a:pPr lvl="1"/>
            <a:r>
              <a:rPr lang="en-US" dirty="0"/>
              <a:t>Eight (8) GC/CM projects including:</a:t>
            </a:r>
          </a:p>
          <a:p>
            <a:pPr lvl="2"/>
            <a:r>
              <a:rPr lang="en-US" dirty="0"/>
              <a:t>Shaw Middle School and On Track Academy</a:t>
            </a:r>
          </a:p>
          <a:p>
            <a:pPr lvl="2"/>
            <a:r>
              <a:rPr lang="en-US" dirty="0"/>
              <a:t>Northwest Middle School and Joe Albi Stadium Replacement</a:t>
            </a:r>
          </a:p>
          <a:p>
            <a:pPr lvl="2"/>
            <a:r>
              <a:rPr lang="en-US" dirty="0"/>
              <a:t>Hutton Elementary School</a:t>
            </a:r>
          </a:p>
          <a:p>
            <a:pPr lvl="2"/>
            <a:r>
              <a:rPr lang="en-US" dirty="0"/>
              <a:t>North Central High School IST</a:t>
            </a:r>
          </a:p>
          <a:p>
            <a:pPr lvl="1"/>
            <a:r>
              <a:rPr lang="en-US" dirty="0"/>
              <a:t>GC/CM – extensive contract experience</a:t>
            </a:r>
          </a:p>
          <a:p>
            <a:pPr lvl="1"/>
            <a:r>
              <a:rPr lang="en-US" dirty="0"/>
              <a:t>D-Form – extensive experience</a:t>
            </a:r>
          </a:p>
          <a:p>
            <a:pPr lvl="1"/>
            <a:r>
              <a:rPr lang="en-US" dirty="0"/>
              <a:t>DBIA Associate Design-Build Professional</a:t>
            </a:r>
          </a:p>
          <a:p>
            <a:endParaRPr lang="en-US" dirty="0"/>
          </a:p>
        </p:txBody>
      </p:sp>
      <p:pic>
        <p:nvPicPr>
          <p:cNvPr id="5" name="Picture 4" descr="Description: Spokane%20Schools-Vert-rgb">
            <a:extLst>
              <a:ext uri="{FF2B5EF4-FFF2-40B4-BE49-F238E27FC236}">
                <a16:creationId xmlns:a16="http://schemas.microsoft.com/office/drawing/2014/main" id="{86516CDA-3B1C-48CF-8A73-B563ED14ED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02B984-DD65-43D9-8F7D-3BA93E1222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Aubrie Christensen</a:t>
            </a:r>
          </a:p>
          <a:p>
            <a:pPr lvl="1"/>
            <a:r>
              <a:rPr lang="en-US" dirty="0"/>
              <a:t>SPS Project Manager since 2018</a:t>
            </a:r>
          </a:p>
          <a:p>
            <a:pPr lvl="1"/>
            <a:r>
              <a:rPr lang="en-US" dirty="0"/>
              <a:t>6 years construction experience for developers and ownership groups</a:t>
            </a:r>
          </a:p>
          <a:p>
            <a:pPr lvl="1"/>
            <a:r>
              <a:rPr lang="en-US" dirty="0"/>
              <a:t>Two (2) GC/CM Projects:</a:t>
            </a:r>
          </a:p>
          <a:p>
            <a:pPr lvl="2"/>
            <a:r>
              <a:rPr lang="en-US" dirty="0"/>
              <a:t>Wilson Elementary School</a:t>
            </a:r>
          </a:p>
          <a:p>
            <a:pPr lvl="2"/>
            <a:r>
              <a:rPr lang="en-US" dirty="0"/>
              <a:t>Northeast Middle School</a:t>
            </a:r>
          </a:p>
          <a:p>
            <a:pPr lvl="1"/>
            <a:r>
              <a:rPr lang="en-US" dirty="0"/>
              <a:t>D-Form –  extensive experience</a:t>
            </a:r>
          </a:p>
          <a:p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C08F586-A0D1-4FF4-B7E7-5F494FE6022E}"/>
              </a:ext>
            </a:extLst>
          </p:cNvPr>
          <p:cNvSpPr txBox="1">
            <a:spLocks/>
          </p:cNvSpPr>
          <p:nvPr/>
        </p:nvSpPr>
        <p:spPr>
          <a:xfrm>
            <a:off x="383453" y="5288539"/>
            <a:ext cx="4754880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2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1222-BF89-4702-AB7B-5D00E76B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GC/CM Project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C876F-1453-48D6-A817-08E94B3D4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Projects including Date Completed, Total Project Value, Type of Construction (</a:t>
            </a:r>
            <a:r>
              <a:rPr lang="en-US" b="1" dirty="0"/>
              <a:t>Bold Type – under Public Body designation</a:t>
            </a:r>
            <a:r>
              <a:rPr lang="en-US" dirty="0"/>
              <a:t>)</a:t>
            </a:r>
          </a:p>
          <a:p>
            <a:pPr lvl="1"/>
            <a:r>
              <a:rPr lang="en-US" sz="1900" dirty="0"/>
              <a:t>High Schools:</a:t>
            </a:r>
          </a:p>
          <a:p>
            <a:pPr lvl="2"/>
            <a:r>
              <a:rPr lang="en-US" dirty="0"/>
              <a:t>Rogers High School – 2008, $60.88M, Historic renovation and Addition</a:t>
            </a:r>
          </a:p>
          <a:p>
            <a:pPr lvl="2"/>
            <a:r>
              <a:rPr lang="en-US" dirty="0"/>
              <a:t>Shadle Park High School – 2009, $70.92M, Renovation and Addition</a:t>
            </a:r>
          </a:p>
          <a:p>
            <a:pPr lvl="2"/>
            <a:r>
              <a:rPr lang="en-US" dirty="0"/>
              <a:t>Ferris High School – 2014, $77.7M, Replacement</a:t>
            </a:r>
          </a:p>
          <a:p>
            <a:pPr lvl="2"/>
            <a:r>
              <a:rPr lang="en-US" dirty="0"/>
              <a:t>North Central HS IST – 2014, $15.48M, Addition</a:t>
            </a:r>
          </a:p>
          <a:p>
            <a:pPr lvl="2"/>
            <a:r>
              <a:rPr lang="en-US" b="1" dirty="0"/>
              <a:t>North Central HS Commons – 2017, $14.1M, Addition and Renovation</a:t>
            </a:r>
          </a:p>
          <a:p>
            <a:pPr lvl="2"/>
            <a:r>
              <a:rPr lang="en-US" b="1" dirty="0"/>
              <a:t>On Track Academy – under construction, $39.1M, New</a:t>
            </a:r>
          </a:p>
          <a:p>
            <a:pPr lvl="3"/>
            <a:r>
              <a:rPr lang="en-US" dirty="0"/>
              <a:t>Combined campus with Shaw Middle School</a:t>
            </a:r>
          </a:p>
          <a:p>
            <a:pPr lvl="1"/>
            <a:r>
              <a:rPr lang="en-US" sz="1900" dirty="0"/>
              <a:t>Middle Schools:</a:t>
            </a:r>
          </a:p>
          <a:p>
            <a:pPr lvl="2"/>
            <a:r>
              <a:rPr lang="en-US" b="1" dirty="0"/>
              <a:t>Salk Middle School – 2017, $35.68M, Replacement</a:t>
            </a:r>
          </a:p>
          <a:p>
            <a:pPr lvl="2"/>
            <a:r>
              <a:rPr lang="en-US" b="1" dirty="0"/>
              <a:t>Shaw Middle School – under construction, $52.7M, Replacement</a:t>
            </a:r>
          </a:p>
          <a:p>
            <a:pPr lvl="3"/>
            <a:r>
              <a:rPr lang="en-US" dirty="0"/>
              <a:t>In Partnership with Spokane Public Library</a:t>
            </a:r>
          </a:p>
          <a:p>
            <a:pPr lvl="2"/>
            <a:r>
              <a:rPr lang="en-US" b="1" dirty="0"/>
              <a:t>Northeast Middle School – in design, $70.6M, New</a:t>
            </a:r>
          </a:p>
          <a:p>
            <a:pPr lvl="2"/>
            <a:r>
              <a:rPr lang="en-US" b="1" dirty="0"/>
              <a:t>Northwest Middle School – in design, $66.9M, New</a:t>
            </a:r>
          </a:p>
          <a:p>
            <a:pPr lvl="3"/>
            <a:r>
              <a:rPr lang="en-US" dirty="0"/>
              <a:t>Combined campus with Joe Albi Stadium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7C439321-9329-4DDF-9936-554900CC21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042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1222-BF89-4702-AB7B-5D00E76B5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GC/CM Project Experience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C876F-1453-48D6-A817-08E94B3D4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/>
          </a:bodyPr>
          <a:lstStyle/>
          <a:p>
            <a:pPr lvl="1"/>
            <a:r>
              <a:rPr lang="en-US" sz="1600" dirty="0"/>
              <a:t>Elementary Schools:</a:t>
            </a:r>
          </a:p>
          <a:p>
            <a:pPr lvl="2"/>
            <a:r>
              <a:rPr lang="en-US" sz="1400" b="1" dirty="0"/>
              <a:t>Mullan Road Elementary School – 2015, $15.55M, Addition and Renovation</a:t>
            </a:r>
          </a:p>
          <a:p>
            <a:pPr lvl="2"/>
            <a:r>
              <a:rPr lang="en-US" sz="1400" b="1" dirty="0"/>
              <a:t>Hutton Elementary School – 2015, $21.64M, Historic Renovation and Addition</a:t>
            </a:r>
          </a:p>
          <a:p>
            <a:pPr lvl="2"/>
            <a:r>
              <a:rPr lang="en-US" sz="1400" b="1" dirty="0"/>
              <a:t>Franklin Elementary School – 2018, $26.2M, Historic Renovation and Addition</a:t>
            </a:r>
          </a:p>
          <a:p>
            <a:pPr lvl="2"/>
            <a:r>
              <a:rPr lang="en-US" sz="1400" b="1" dirty="0"/>
              <a:t>Wilson Elementary School – under construction, $13.5M, Addition to Historic Building</a:t>
            </a:r>
          </a:p>
          <a:p>
            <a:pPr lvl="1"/>
            <a:r>
              <a:rPr lang="en-US" sz="1600" dirty="0"/>
              <a:t>Other</a:t>
            </a:r>
          </a:p>
          <a:p>
            <a:pPr lvl="2"/>
            <a:r>
              <a:rPr lang="en-US" sz="1400" b="1" dirty="0"/>
              <a:t>NewTech Skills Center Phase 1 – 2015, $13.7M, Addition and Renovation</a:t>
            </a:r>
          </a:p>
          <a:p>
            <a:pPr lvl="2"/>
            <a:r>
              <a:rPr lang="en-US" sz="1400" b="1" dirty="0"/>
              <a:t>Joe Albi Stadium – in design, $35.2M, Replacement</a:t>
            </a:r>
          </a:p>
          <a:p>
            <a:pPr lvl="3"/>
            <a:r>
              <a:rPr lang="en-US" sz="1400" b="1" dirty="0"/>
              <a:t>Partnership with Spokane Parks Dept. (shared use agreement and future field development)</a:t>
            </a:r>
          </a:p>
          <a:p>
            <a:pPr marL="822960" lvl="3" indent="0">
              <a:buNone/>
            </a:pPr>
            <a:endParaRPr lang="en-US" b="1" dirty="0"/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5DE6F845-D15F-4E76-B855-A3FA33AD694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001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C5391-6EE4-4E05-8F08-F2824AA72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from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ADD5-E751-49C2-B2EF-85F32751B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Inclusion of SBE solicitation language in procurement process</a:t>
            </a:r>
          </a:p>
          <a:p>
            <a:r>
              <a:rPr lang="en-US" dirty="0"/>
              <a:t>Modified interview portion of selection process to be more collaborative for candidates</a:t>
            </a:r>
          </a:p>
          <a:p>
            <a:r>
              <a:rPr lang="en-US" dirty="0"/>
              <a:t>Existing site investigations</a:t>
            </a:r>
          </a:p>
          <a:p>
            <a:r>
              <a:rPr lang="en-US" dirty="0"/>
              <a:t>Early discussions with City of Spokane</a:t>
            </a:r>
          </a:p>
          <a:p>
            <a:r>
              <a:rPr lang="en-US" dirty="0"/>
              <a:t>Early site packages to improve project scheduling</a:t>
            </a:r>
          </a:p>
          <a:p>
            <a:r>
              <a:rPr lang="en-US" dirty="0"/>
              <a:t>Identification and tailoring of Bid Packages to engage more bidders</a:t>
            </a:r>
          </a:p>
          <a:p>
            <a:r>
              <a:rPr lang="en-US" dirty="0"/>
              <a:t>Expanded GC/CM pool</a:t>
            </a:r>
          </a:p>
        </p:txBody>
      </p:sp>
      <p:pic>
        <p:nvPicPr>
          <p:cNvPr id="4" name="Picture 3" descr="Description: Spokane%20Schools-Vert-rgb">
            <a:extLst>
              <a:ext uri="{FF2B5EF4-FFF2-40B4-BE49-F238E27FC236}">
                <a16:creationId xmlns:a16="http://schemas.microsoft.com/office/drawing/2014/main" id="{75F2C5AF-2A76-4D6F-A5CB-0664F9A7E0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03" y="5288539"/>
            <a:ext cx="166814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0565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01EA7E9A44EB4DBA8BA3BA3357116C" ma:contentTypeVersion="10" ma:contentTypeDescription="Create a new document." ma:contentTypeScope="" ma:versionID="5dad12a5bc86eed59da59e4545a9eb8b">
  <xsd:schema xmlns:xsd="http://www.w3.org/2001/XMLSchema" xmlns:xs="http://www.w3.org/2001/XMLSchema" xmlns:p="http://schemas.microsoft.com/office/2006/metadata/properties" xmlns:ns3="506765f6-c100-460c-b775-dc3ba402d77f" targetNamespace="http://schemas.microsoft.com/office/2006/metadata/properties" ma:root="true" ma:fieldsID="930ac57498cc892c16c0a7f216c69f6e" ns3:_="">
    <xsd:import namespace="506765f6-c100-460c-b775-dc3ba402d7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65f6-c100-460c-b775-dc3ba402d7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93F3A-1ECC-4ED5-AC8C-CBED2AA741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E3875-8793-4001-BCFA-4FD1CED3D9D5}">
  <ds:schemaRefs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506765f6-c100-460c-b775-dc3ba402d77f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3EA9D3A-858E-4B49-A911-CC25EAF9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765f6-c100-460c-b775-dc3ba402d7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1558</TotalTime>
  <Words>950</Words>
  <Application>Microsoft Office PowerPoint</Application>
  <PresentationFormat>Widescreen</PresentationFormat>
  <Paragraphs>192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Rockwell</vt:lpstr>
      <vt:lpstr>Rockwell Condensed</vt:lpstr>
      <vt:lpstr>Wingdings</vt:lpstr>
      <vt:lpstr>Wood Type</vt:lpstr>
      <vt:lpstr>Spokane public Schools No. 81 Application for recertification of public body rcw 39.10 alternative public works contracting general contractor/construction manager (gc/cm)</vt:lpstr>
      <vt:lpstr>Spokane public schools – About us</vt:lpstr>
      <vt:lpstr>Spokane public schools – bond plan</vt:lpstr>
      <vt:lpstr>Spokane public schools – About us</vt:lpstr>
      <vt:lpstr>Personnel</vt:lpstr>
      <vt:lpstr>Personnel – Continued</vt:lpstr>
      <vt:lpstr>GC/CM Project Experience</vt:lpstr>
      <vt:lpstr>GC/CM Project Experience – Cont.</vt:lpstr>
      <vt:lpstr>Lessons Learned from the past</vt:lpstr>
      <vt:lpstr>Possible upcoming GC/CM Projects</vt:lpstr>
      <vt:lpstr>Conclusions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GCCM Agency Certification  Spokane public Schools</dc:title>
  <dc:creator>Mike Keenan</dc:creator>
  <cp:lastModifiedBy>Mike Keenan</cp:lastModifiedBy>
  <cp:revision>30</cp:revision>
  <cp:lastPrinted>2020-07-13T14:57:36Z</cp:lastPrinted>
  <dcterms:created xsi:type="dcterms:W3CDTF">2017-07-07T17:50:54Z</dcterms:created>
  <dcterms:modified xsi:type="dcterms:W3CDTF">2020-07-20T16:08:20Z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0x010100C501EA7E9A44EB4DBA8BA3BA3357116C</vt:lpwstr>
  </property>
</Properties>
</file>