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476" r:id="rId3"/>
    <p:sldId id="257" r:id="rId4"/>
    <p:sldId id="477" r:id="rId5"/>
    <p:sldId id="259" r:id="rId6"/>
    <p:sldId id="471" r:id="rId7"/>
    <p:sldId id="469" r:id="rId8"/>
    <p:sldId id="260" r:id="rId9"/>
    <p:sldId id="258" r:id="rId10"/>
    <p:sldId id="261" r:id="rId11"/>
    <p:sldId id="468" r:id="rId12"/>
    <p:sldId id="467" r:id="rId13"/>
    <p:sldId id="470" r:id="rId14"/>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E4F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A6B044-4868-4093-967D-4FF9F5A5138E}" v="3820" dt="2018-07-25T18:33:51.2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66550" autoAdjust="0"/>
  </p:normalViewPr>
  <p:slideViewPr>
    <p:cSldViewPr snapToGrid="0">
      <p:cViewPr varScale="1">
        <p:scale>
          <a:sx n="72" d="100"/>
          <a:sy n="72" d="100"/>
        </p:scale>
        <p:origin x="362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ynne Parkinson" userId="4142095068c7f09a" providerId="LiveId" clId="{65A6B044-4868-4093-967D-4FF9F5A5138E}"/>
    <pc:docChg chg="undo custSel mod addSld delSld modSld sldOrd modNotesMaster">
      <pc:chgData name="Robynne Parkinson" userId="4142095068c7f09a" providerId="LiveId" clId="{65A6B044-4868-4093-967D-4FF9F5A5138E}" dt="2018-07-25T18:33:51.246" v="3812" actId="20577"/>
      <pc:docMkLst>
        <pc:docMk/>
      </pc:docMkLst>
      <pc:sldChg chg="modSp">
        <pc:chgData name="Robynne Parkinson" userId="4142095068c7f09a" providerId="LiveId" clId="{65A6B044-4868-4093-967D-4FF9F5A5138E}" dt="2018-07-24T23:08:30.066" v="1061" actId="20577"/>
        <pc:sldMkLst>
          <pc:docMk/>
          <pc:sldMk cId="3330837151" sldId="256"/>
        </pc:sldMkLst>
        <pc:spChg chg="mod">
          <ac:chgData name="Robynne Parkinson" userId="4142095068c7f09a" providerId="LiveId" clId="{65A6B044-4868-4093-967D-4FF9F5A5138E}" dt="2018-07-24T23:08:30.066" v="1061" actId="20577"/>
          <ac:spMkLst>
            <pc:docMk/>
            <pc:sldMk cId="3330837151" sldId="256"/>
            <ac:spMk id="2" creationId="{1C380ACC-56A7-4F60-B8F0-2C5272D263D1}"/>
          </ac:spMkLst>
        </pc:spChg>
      </pc:sldChg>
      <pc:sldChg chg="modSp modNotesTx">
        <pc:chgData name="Robynne Parkinson" userId="4142095068c7f09a" providerId="LiveId" clId="{65A6B044-4868-4093-967D-4FF9F5A5138E}" dt="2018-07-25T18:20:17.415" v="1804" actId="20577"/>
        <pc:sldMkLst>
          <pc:docMk/>
          <pc:sldMk cId="2776508434" sldId="257"/>
        </pc:sldMkLst>
        <pc:graphicFrameChg chg="mod">
          <ac:chgData name="Robynne Parkinson" userId="4142095068c7f09a" providerId="LiveId" clId="{65A6B044-4868-4093-967D-4FF9F5A5138E}" dt="2018-07-25T18:18:57.832" v="1709" actId="20577"/>
          <ac:graphicFrameMkLst>
            <pc:docMk/>
            <pc:sldMk cId="2776508434" sldId="257"/>
            <ac:graphicFrameMk id="5" creationId="{CAB9F164-7C19-449F-AB43-B4C302CD9815}"/>
          </ac:graphicFrameMkLst>
        </pc:graphicFrameChg>
      </pc:sldChg>
      <pc:sldChg chg="modSp modNotesTx">
        <pc:chgData name="Robynne Parkinson" userId="4142095068c7f09a" providerId="LiveId" clId="{65A6B044-4868-4093-967D-4FF9F5A5138E}" dt="2018-07-25T18:32:47.651" v="3749" actId="20577"/>
        <pc:sldMkLst>
          <pc:docMk/>
          <pc:sldMk cId="2734424062" sldId="258"/>
        </pc:sldMkLst>
        <pc:graphicFrameChg chg="modGraphic">
          <ac:chgData name="Robynne Parkinson" userId="4142095068c7f09a" providerId="LiveId" clId="{65A6B044-4868-4093-967D-4FF9F5A5138E}" dt="2018-07-23T21:22:30.702" v="191" actId="20577"/>
          <ac:graphicFrameMkLst>
            <pc:docMk/>
            <pc:sldMk cId="2734424062" sldId="258"/>
            <ac:graphicFrameMk id="22" creationId="{544714A0-0987-421A-AE67-BA247CA8198E}"/>
          </ac:graphicFrameMkLst>
        </pc:graphicFrameChg>
      </pc:sldChg>
      <pc:sldChg chg="addSp delSp modSp mod ord setBg modNotesTx">
        <pc:chgData name="Robynne Parkinson" userId="4142095068c7f09a" providerId="LiveId" clId="{65A6B044-4868-4093-967D-4FF9F5A5138E}" dt="2018-07-25T18:20:31.067" v="1820" actId="20577"/>
        <pc:sldMkLst>
          <pc:docMk/>
          <pc:sldMk cId="304560721" sldId="259"/>
        </pc:sldMkLst>
        <pc:spChg chg="del">
          <ac:chgData name="Robynne Parkinson" userId="4142095068c7f09a" providerId="LiveId" clId="{65A6B044-4868-4093-967D-4FF9F5A5138E}" dt="2018-07-16T18:06:44.243" v="6" actId="478"/>
          <ac:spMkLst>
            <pc:docMk/>
            <pc:sldMk cId="304560721" sldId="259"/>
            <ac:spMk id="2" creationId="{2657B81F-7EA6-4ACB-9A85-74DA33F384EE}"/>
          </ac:spMkLst>
        </pc:spChg>
        <pc:spChg chg="del">
          <ac:chgData name="Robynne Parkinson" userId="4142095068c7f09a" providerId="LiveId" clId="{65A6B044-4868-4093-967D-4FF9F5A5138E}" dt="2018-07-16T18:06:49.517" v="7" actId="478"/>
          <ac:spMkLst>
            <pc:docMk/>
            <pc:sldMk cId="304560721" sldId="259"/>
            <ac:spMk id="3" creationId="{398D9EFD-B43C-49AF-9802-33BD7A5EB13C}"/>
          </ac:spMkLst>
        </pc:spChg>
        <pc:spChg chg="add del mod">
          <ac:chgData name="Robynne Parkinson" userId="4142095068c7f09a" providerId="LiveId" clId="{65A6B044-4868-4093-967D-4FF9F5A5138E}" dt="2018-07-16T18:06:53.950" v="8"/>
          <ac:spMkLst>
            <pc:docMk/>
            <pc:sldMk cId="304560721" sldId="259"/>
            <ac:spMk id="5" creationId="{1C87C935-2DE0-4D34-AC72-E1856BF1507F}"/>
          </ac:spMkLst>
        </pc:spChg>
        <pc:spChg chg="add del mod">
          <ac:chgData name="Robynne Parkinson" userId="4142095068c7f09a" providerId="LiveId" clId="{65A6B044-4868-4093-967D-4FF9F5A5138E}" dt="2018-07-16T18:06:53.950" v="8"/>
          <ac:spMkLst>
            <pc:docMk/>
            <pc:sldMk cId="304560721" sldId="259"/>
            <ac:spMk id="7" creationId="{ACAED8CD-64BB-4FB6-A716-808EB024CEFC}"/>
          </ac:spMkLst>
        </pc:spChg>
        <pc:spChg chg="add mod">
          <ac:chgData name="Robynne Parkinson" userId="4142095068c7f09a" providerId="LiveId" clId="{65A6B044-4868-4093-967D-4FF9F5A5138E}" dt="2018-07-16T18:07:50.267" v="33" actId="26606"/>
          <ac:spMkLst>
            <pc:docMk/>
            <pc:sldMk cId="304560721" sldId="259"/>
            <ac:spMk id="10" creationId="{B3E378B0-5212-4704-ADB0-104F3B870E62}"/>
          </ac:spMkLst>
        </pc:spChg>
        <pc:spChg chg="add del">
          <ac:chgData name="Robynne Parkinson" userId="4142095068c7f09a" providerId="LiveId" clId="{65A6B044-4868-4093-967D-4FF9F5A5138E}" dt="2018-07-16T18:07:14.573" v="14" actId="26606"/>
          <ac:spMkLst>
            <pc:docMk/>
            <pc:sldMk cId="304560721" sldId="259"/>
            <ac:spMk id="14" creationId="{8FF5081D-6F37-4BB4-B5EA-A11692358948}"/>
          </ac:spMkLst>
        </pc:spChg>
        <pc:spChg chg="add del">
          <ac:chgData name="Robynne Parkinson" userId="4142095068c7f09a" providerId="LiveId" clId="{65A6B044-4868-4093-967D-4FF9F5A5138E}" dt="2018-07-16T18:07:50.259" v="32" actId="26606"/>
          <ac:spMkLst>
            <pc:docMk/>
            <pc:sldMk cId="304560721" sldId="259"/>
            <ac:spMk id="15" creationId="{AB45A142-4255-493C-8284-5D566C121B10}"/>
          </ac:spMkLst>
        </pc:spChg>
        <pc:spChg chg="add del">
          <ac:chgData name="Robynne Parkinson" userId="4142095068c7f09a" providerId="LiveId" clId="{65A6B044-4868-4093-967D-4FF9F5A5138E}" dt="2018-07-16T18:07:14.573" v="14" actId="26606"/>
          <ac:spMkLst>
            <pc:docMk/>
            <pc:sldMk cId="304560721" sldId="259"/>
            <ac:spMk id="16" creationId="{B8DC041D-D1C3-4296-85D0-23923F3A499D}"/>
          </ac:spMkLst>
        </pc:spChg>
        <pc:spChg chg="add">
          <ac:chgData name="Robynne Parkinson" userId="4142095068c7f09a" providerId="LiveId" clId="{65A6B044-4868-4093-967D-4FF9F5A5138E}" dt="2018-07-16T18:07:50.267" v="33" actId="26606"/>
          <ac:spMkLst>
            <pc:docMk/>
            <pc:sldMk cId="304560721" sldId="259"/>
            <ac:spMk id="19" creationId="{1707FC24-6981-43D9-B525-C7832BA22463}"/>
          </ac:spMkLst>
        </pc:spChg>
        <pc:picChg chg="add mod">
          <ac:chgData name="Robynne Parkinson" userId="4142095068c7f09a" providerId="LiveId" clId="{65A6B044-4868-4093-967D-4FF9F5A5138E}" dt="2018-07-25T18:04:08.582" v="1263" actId="1076"/>
          <ac:picMkLst>
            <pc:docMk/>
            <pc:sldMk cId="304560721" sldId="259"/>
            <ac:picMk id="3" creationId="{4E01C96A-04FC-4DF1-A520-AF99EEFA1B3B}"/>
          </ac:picMkLst>
        </pc:picChg>
        <pc:picChg chg="add del mod ord">
          <ac:chgData name="Robynne Parkinson" userId="4142095068c7f09a" providerId="LiveId" clId="{65A6B044-4868-4093-967D-4FF9F5A5138E}" dt="2018-07-25T18:03:48.920" v="1256" actId="478"/>
          <ac:picMkLst>
            <pc:docMk/>
            <pc:sldMk cId="304560721" sldId="259"/>
            <ac:picMk id="9" creationId="{187EED54-4B6A-46FB-A559-BAE7A635A27A}"/>
          </ac:picMkLst>
        </pc:picChg>
        <pc:cxnChg chg="add del">
          <ac:chgData name="Robynne Parkinson" userId="4142095068c7f09a" providerId="LiveId" clId="{65A6B044-4868-4093-967D-4FF9F5A5138E}" dt="2018-07-16T18:07:50.259" v="32" actId="26606"/>
          <ac:cxnSpMkLst>
            <pc:docMk/>
            <pc:sldMk cId="304560721" sldId="259"/>
            <ac:cxnSpMk id="17" creationId="{38FB9660-F42F-4313-BBC4-47C007FE484C}"/>
          </ac:cxnSpMkLst>
        </pc:cxnChg>
      </pc:sldChg>
      <pc:sldChg chg="addSp delSp modSp modNotesTx">
        <pc:chgData name="Robynne Parkinson" userId="4142095068c7f09a" providerId="LiveId" clId="{65A6B044-4868-4093-967D-4FF9F5A5138E}" dt="2018-07-25T18:32:26.894" v="3748" actId="313"/>
        <pc:sldMkLst>
          <pc:docMk/>
          <pc:sldMk cId="3359487870" sldId="260"/>
        </pc:sldMkLst>
        <pc:picChg chg="add del mod">
          <ac:chgData name="Robynne Parkinson" userId="4142095068c7f09a" providerId="LiveId" clId="{65A6B044-4868-4093-967D-4FF9F5A5138E}" dt="2018-07-25T17:32:41.833" v="1242" actId="478"/>
          <ac:picMkLst>
            <pc:docMk/>
            <pc:sldMk cId="3359487870" sldId="260"/>
            <ac:picMk id="4" creationId="{9805C95D-725F-46E0-8DBC-DF269BFC0323}"/>
          </ac:picMkLst>
        </pc:picChg>
        <pc:picChg chg="del">
          <ac:chgData name="Robynne Parkinson" userId="4142095068c7f09a" providerId="LiveId" clId="{65A6B044-4868-4093-967D-4FF9F5A5138E}" dt="2018-07-25T17:32:19.349" v="1238" actId="478"/>
          <ac:picMkLst>
            <pc:docMk/>
            <pc:sldMk cId="3359487870" sldId="260"/>
            <ac:picMk id="5" creationId="{08C4B586-6606-4F79-B91C-DA2C92C04C47}"/>
          </ac:picMkLst>
        </pc:picChg>
        <pc:picChg chg="add del mod">
          <ac:chgData name="Robynne Parkinson" userId="4142095068c7f09a" providerId="LiveId" clId="{65A6B044-4868-4093-967D-4FF9F5A5138E}" dt="2018-07-25T17:38:02.951" v="1248" actId="478"/>
          <ac:picMkLst>
            <pc:docMk/>
            <pc:sldMk cId="3359487870" sldId="260"/>
            <ac:picMk id="7" creationId="{E48A4B24-4168-4756-BC1D-BED655F9B245}"/>
          </ac:picMkLst>
        </pc:picChg>
        <pc:picChg chg="add mod">
          <ac:chgData name="Robynne Parkinson" userId="4142095068c7f09a" providerId="LiveId" clId="{65A6B044-4868-4093-967D-4FF9F5A5138E}" dt="2018-07-25T17:38:19.268" v="1255" actId="1076"/>
          <ac:picMkLst>
            <pc:docMk/>
            <pc:sldMk cId="3359487870" sldId="260"/>
            <ac:picMk id="9" creationId="{98465A77-C173-4698-B6B3-332EC7CC84AC}"/>
          </ac:picMkLst>
        </pc:picChg>
      </pc:sldChg>
      <pc:sldChg chg="modSp modNotesTx">
        <pc:chgData name="Robynne Parkinson" userId="4142095068c7f09a" providerId="LiveId" clId="{65A6B044-4868-4093-967D-4FF9F5A5138E}" dt="2018-07-25T18:25:00.109" v="2785" actId="20577"/>
        <pc:sldMkLst>
          <pc:docMk/>
          <pc:sldMk cId="963345600" sldId="261"/>
        </pc:sldMkLst>
        <pc:graphicFrameChg chg="mod modGraphic">
          <ac:chgData name="Robynne Parkinson" userId="4142095068c7f09a" providerId="LiveId" clId="{65A6B044-4868-4093-967D-4FF9F5A5138E}" dt="2018-07-25T18:13:44.902" v="1452" actId="20577"/>
          <ac:graphicFrameMkLst>
            <pc:docMk/>
            <pc:sldMk cId="963345600" sldId="261"/>
            <ac:graphicFrameMk id="5" creationId="{9F70CB58-86F9-4A14-A26A-F04C1222BBF8}"/>
          </ac:graphicFrameMkLst>
        </pc:graphicFrameChg>
      </pc:sldChg>
      <pc:sldChg chg="modSp modNotesTx">
        <pc:chgData name="Robynne Parkinson" userId="4142095068c7f09a" providerId="LiveId" clId="{65A6B044-4868-4093-967D-4FF9F5A5138E}" dt="2018-07-25T18:33:51.246" v="3812" actId="20577"/>
        <pc:sldMkLst>
          <pc:docMk/>
          <pc:sldMk cId="3438779248" sldId="467"/>
        </pc:sldMkLst>
        <pc:graphicFrameChg chg="mod">
          <ac:chgData name="Robynne Parkinson" userId="4142095068c7f09a" providerId="LiveId" clId="{65A6B044-4868-4093-967D-4FF9F5A5138E}" dt="2018-07-25T18:15:27.531" v="1542" actId="20577"/>
          <ac:graphicFrameMkLst>
            <pc:docMk/>
            <pc:sldMk cId="3438779248" sldId="467"/>
            <ac:graphicFrameMk id="8" creationId="{D78212C6-7E19-4FA4-A021-C3EF3D3A13AD}"/>
          </ac:graphicFrameMkLst>
        </pc:graphicFrameChg>
      </pc:sldChg>
      <pc:sldChg chg="modSp modNotesTx">
        <pc:chgData name="Robynne Parkinson" userId="4142095068c7f09a" providerId="LiveId" clId="{65A6B044-4868-4093-967D-4FF9F5A5138E}" dt="2018-07-25T18:25:37.488" v="2939" actId="20577"/>
        <pc:sldMkLst>
          <pc:docMk/>
          <pc:sldMk cId="4109101818" sldId="468"/>
        </pc:sldMkLst>
        <pc:graphicFrameChg chg="mod">
          <ac:chgData name="Robynne Parkinson" userId="4142095068c7f09a" providerId="LiveId" clId="{65A6B044-4868-4093-967D-4FF9F5A5138E}" dt="2018-07-25T18:25:31.980" v="2936" actId="20577"/>
          <ac:graphicFrameMkLst>
            <pc:docMk/>
            <pc:sldMk cId="4109101818" sldId="468"/>
            <ac:graphicFrameMk id="19" creationId="{8189CAA3-3463-4E78-954E-9F3466C51742}"/>
          </ac:graphicFrameMkLst>
        </pc:graphicFrameChg>
      </pc:sldChg>
      <pc:sldChg chg="delSp modSp ord modNotesTx">
        <pc:chgData name="Robynne Parkinson" userId="4142095068c7f09a" providerId="LiveId" clId="{65A6B044-4868-4093-967D-4FF9F5A5138E}" dt="2018-07-25T18:21:27.821" v="2038" actId="20577"/>
        <pc:sldMkLst>
          <pc:docMk/>
          <pc:sldMk cId="2795577349" sldId="469"/>
        </pc:sldMkLst>
        <pc:spChg chg="mod">
          <ac:chgData name="Robynne Parkinson" userId="4142095068c7f09a" providerId="LiveId" clId="{65A6B044-4868-4093-967D-4FF9F5A5138E}" dt="2018-07-23T21:43:08.024" v="1005" actId="26606"/>
          <ac:spMkLst>
            <pc:docMk/>
            <pc:sldMk cId="2795577349" sldId="469"/>
            <ac:spMk id="2" creationId="{E2AA9665-91A7-4D48-AB77-6CA97DDA12DB}"/>
          </ac:spMkLst>
        </pc:spChg>
        <pc:spChg chg="del">
          <ac:chgData name="Robynne Parkinson" userId="4142095068c7f09a" providerId="LiveId" clId="{65A6B044-4868-4093-967D-4FF9F5A5138E}" dt="2018-07-23T21:43:08.024" v="1005" actId="26606"/>
          <ac:spMkLst>
            <pc:docMk/>
            <pc:sldMk cId="2795577349" sldId="469"/>
            <ac:spMk id="17" creationId="{BE95D989-81FA-4BAD-9AD5-E46CEDA91B36}"/>
          </ac:spMkLst>
        </pc:spChg>
        <pc:spChg chg="del">
          <ac:chgData name="Robynne Parkinson" userId="4142095068c7f09a" providerId="LiveId" clId="{65A6B044-4868-4093-967D-4FF9F5A5138E}" dt="2018-07-23T21:43:08.024" v="1005" actId="26606"/>
          <ac:spMkLst>
            <pc:docMk/>
            <pc:sldMk cId="2795577349" sldId="469"/>
            <ac:spMk id="19" creationId="{156189E5-8A3E-4CFD-B71B-CCD0F8495E56}"/>
          </ac:spMkLst>
        </pc:spChg>
        <pc:graphicFrameChg chg="mod modGraphic">
          <ac:chgData name="Robynne Parkinson" userId="4142095068c7f09a" providerId="LiveId" clId="{65A6B044-4868-4093-967D-4FF9F5A5138E}" dt="2018-07-25T18:19:42.547" v="1722" actId="20577"/>
          <ac:graphicFrameMkLst>
            <pc:docMk/>
            <pc:sldMk cId="2795577349" sldId="469"/>
            <ac:graphicFrameMk id="5" creationId="{B90D0230-37B1-415B-AE08-8140869BE6B8}"/>
          </ac:graphicFrameMkLst>
        </pc:graphicFrameChg>
      </pc:sldChg>
      <pc:sldChg chg="addSp delSp modSp mod setBg">
        <pc:chgData name="Robynne Parkinson" userId="4142095068c7f09a" providerId="LiveId" clId="{65A6B044-4868-4093-967D-4FF9F5A5138E}" dt="2018-07-23T21:33:09.813" v="374" actId="26606"/>
        <pc:sldMkLst>
          <pc:docMk/>
          <pc:sldMk cId="1997073280" sldId="470"/>
        </pc:sldMkLst>
        <pc:spChg chg="mod ord">
          <ac:chgData name="Robynne Parkinson" userId="4142095068c7f09a" providerId="LiveId" clId="{65A6B044-4868-4093-967D-4FF9F5A5138E}" dt="2018-07-23T21:33:09.813" v="374" actId="26606"/>
          <ac:spMkLst>
            <pc:docMk/>
            <pc:sldMk cId="1997073280" sldId="470"/>
            <ac:spMk id="2" creationId="{54ECB353-E027-4C8D-B8ED-273C81845BB6}"/>
          </ac:spMkLst>
        </pc:spChg>
        <pc:spChg chg="del">
          <ac:chgData name="Robynne Parkinson" userId="4142095068c7f09a" providerId="LiveId" clId="{65A6B044-4868-4093-967D-4FF9F5A5138E}" dt="2018-07-23T21:28:24.947" v="349"/>
          <ac:spMkLst>
            <pc:docMk/>
            <pc:sldMk cId="1997073280" sldId="470"/>
            <ac:spMk id="3" creationId="{CCD2DBB8-F81D-4F25-BC83-22AED037CBCB}"/>
          </ac:spMkLst>
        </pc:spChg>
        <pc:spChg chg="add del mod">
          <ac:chgData name="Robynne Parkinson" userId="4142095068c7f09a" providerId="LiveId" clId="{65A6B044-4868-4093-967D-4FF9F5A5138E}" dt="2018-07-23T21:28:47.375" v="359"/>
          <ac:spMkLst>
            <pc:docMk/>
            <pc:sldMk cId="1997073280" sldId="470"/>
            <ac:spMk id="4" creationId="{87E8A29A-4F5E-4E2B-B9F8-AEA29335CB6E}"/>
          </ac:spMkLst>
        </pc:spChg>
        <pc:spChg chg="add del">
          <ac:chgData name="Robynne Parkinson" userId="4142095068c7f09a" providerId="LiveId" clId="{65A6B044-4868-4093-967D-4FF9F5A5138E}" dt="2018-07-23T21:33:09.813" v="374" actId="26606"/>
          <ac:spMkLst>
            <pc:docMk/>
            <pc:sldMk cId="1997073280" sldId="470"/>
            <ac:spMk id="8" creationId="{B1ED02B1-1BC5-458F-9994-627281CFE7C4}"/>
          </ac:spMkLst>
        </pc:spChg>
        <pc:spChg chg="add del">
          <ac:chgData name="Robynne Parkinson" userId="4142095068c7f09a" providerId="LiveId" clId="{65A6B044-4868-4093-967D-4FF9F5A5138E}" dt="2018-07-23T21:33:09.809" v="373" actId="26606"/>
          <ac:spMkLst>
            <pc:docMk/>
            <pc:sldMk cId="1997073280" sldId="470"/>
            <ac:spMk id="10" creationId="{61B91595-DF01-4E8B-80BF-B812BA9BFDB5}"/>
          </ac:spMkLst>
        </pc:spChg>
        <pc:spChg chg="add del">
          <ac:chgData name="Robynne Parkinson" userId="4142095068c7f09a" providerId="LiveId" clId="{65A6B044-4868-4093-967D-4FF9F5A5138E}" dt="2018-07-23T21:29:23.600" v="362" actId="26606"/>
          <ac:spMkLst>
            <pc:docMk/>
            <pc:sldMk cId="1997073280" sldId="470"/>
            <ac:spMk id="11" creationId="{60D05D2D-CB6A-431B-BE4A-2A7FCC9FA23B}"/>
          </ac:spMkLst>
        </pc:spChg>
        <pc:spChg chg="add del">
          <ac:chgData name="Robynne Parkinson" userId="4142095068c7f09a" providerId="LiveId" clId="{65A6B044-4868-4093-967D-4FF9F5A5138E}" dt="2018-07-23T21:33:09.809" v="373" actId="26606"/>
          <ac:spMkLst>
            <pc:docMk/>
            <pc:sldMk cId="1997073280" sldId="470"/>
            <ac:spMk id="12" creationId="{8AC533DD-1CF6-4A33-852D-3877441533AB}"/>
          </ac:spMkLst>
        </pc:spChg>
        <pc:spChg chg="add del">
          <ac:chgData name="Robynne Parkinson" userId="4142095068c7f09a" providerId="LiveId" clId="{65A6B044-4868-4093-967D-4FF9F5A5138E}" dt="2018-07-23T21:29:23.600" v="362" actId="26606"/>
          <ac:spMkLst>
            <pc:docMk/>
            <pc:sldMk cId="1997073280" sldId="470"/>
            <ac:spMk id="13" creationId="{E84CD6E5-269B-4A44-867D-78DBB4DFF778}"/>
          </ac:spMkLst>
        </pc:spChg>
        <pc:spChg chg="add del">
          <ac:chgData name="Robynne Parkinson" userId="4142095068c7f09a" providerId="LiveId" clId="{65A6B044-4868-4093-967D-4FF9F5A5138E}" dt="2018-07-23T21:30:25.801" v="364" actId="26606"/>
          <ac:spMkLst>
            <pc:docMk/>
            <pc:sldMk cId="1997073280" sldId="470"/>
            <ac:spMk id="15" creationId="{DFB36DC4-A410-4DF1-8453-1D85743F5E07}"/>
          </ac:spMkLst>
        </pc:spChg>
        <pc:spChg chg="add del">
          <ac:chgData name="Robynne Parkinson" userId="4142095068c7f09a" providerId="LiveId" clId="{65A6B044-4868-4093-967D-4FF9F5A5138E}" dt="2018-07-23T21:30:25.801" v="364" actId="26606"/>
          <ac:spMkLst>
            <pc:docMk/>
            <pc:sldMk cId="1997073280" sldId="470"/>
            <ac:spMk id="16" creationId="{AF1E5E62-9EB9-408E-AE53-A04A4C8110DE}"/>
          </ac:spMkLst>
        </pc:spChg>
        <pc:spChg chg="add del">
          <ac:chgData name="Robynne Parkinson" userId="4142095068c7f09a" providerId="LiveId" clId="{65A6B044-4868-4093-967D-4FF9F5A5138E}" dt="2018-07-23T21:30:25.801" v="364" actId="26606"/>
          <ac:spMkLst>
            <pc:docMk/>
            <pc:sldMk cId="1997073280" sldId="470"/>
            <ac:spMk id="17" creationId="{9C5704B2-7C5B-4738-AF0D-4A2756A69FA1}"/>
          </ac:spMkLst>
        </pc:spChg>
        <pc:picChg chg="add mod">
          <ac:chgData name="Robynne Parkinson" userId="4142095068c7f09a" providerId="LiveId" clId="{65A6B044-4868-4093-967D-4FF9F5A5138E}" dt="2018-07-23T21:33:09.813" v="374" actId="26606"/>
          <ac:picMkLst>
            <pc:docMk/>
            <pc:sldMk cId="1997073280" sldId="470"/>
            <ac:picMk id="6" creationId="{4566FA40-C020-4F90-AA7D-D3EDA7712BB2}"/>
          </ac:picMkLst>
        </pc:picChg>
      </pc:sldChg>
      <pc:sldChg chg="addSp modSp add mod ord setBg modNotesTx">
        <pc:chgData name="Robynne Parkinson" userId="4142095068c7f09a" providerId="LiveId" clId="{65A6B044-4868-4093-967D-4FF9F5A5138E}" dt="2018-07-25T18:20:46.129" v="1902" actId="20577"/>
        <pc:sldMkLst>
          <pc:docMk/>
          <pc:sldMk cId="4092844554" sldId="471"/>
        </pc:sldMkLst>
        <pc:spChg chg="mod">
          <ac:chgData name="Robynne Parkinson" userId="4142095068c7f09a" providerId="LiveId" clId="{65A6B044-4868-4093-967D-4FF9F5A5138E}" dt="2018-07-23T21:42:07.199" v="980" actId="26606"/>
          <ac:spMkLst>
            <pc:docMk/>
            <pc:sldMk cId="4092844554" sldId="471"/>
            <ac:spMk id="2" creationId="{DB41F689-D9D4-42C6-A7B1-DA588E35AB6D}"/>
          </ac:spMkLst>
        </pc:spChg>
        <pc:spChg chg="mod">
          <ac:chgData name="Robynne Parkinson" userId="4142095068c7f09a" providerId="LiveId" clId="{65A6B044-4868-4093-967D-4FF9F5A5138E}" dt="2018-07-25T18:19:26.414" v="1716" actId="20577"/>
          <ac:spMkLst>
            <pc:docMk/>
            <pc:sldMk cId="4092844554" sldId="471"/>
            <ac:spMk id="3" creationId="{378A4F44-E54B-4185-96E1-EE37DA5BDC92}"/>
          </ac:spMkLst>
        </pc:spChg>
        <pc:spChg chg="add">
          <ac:chgData name="Robynne Parkinson" userId="4142095068c7f09a" providerId="LiveId" clId="{65A6B044-4868-4093-967D-4FF9F5A5138E}" dt="2018-07-23T21:42:07.199" v="980" actId="26606"/>
          <ac:spMkLst>
            <pc:docMk/>
            <pc:sldMk cId="4092844554" sldId="471"/>
            <ac:spMk id="8" creationId="{8D70B121-56F4-4848-B38B-182089D909FA}"/>
          </ac:spMkLst>
        </pc:spChg>
        <pc:cxnChg chg="add">
          <ac:chgData name="Robynne Parkinson" userId="4142095068c7f09a" providerId="LiveId" clId="{65A6B044-4868-4093-967D-4FF9F5A5138E}" dt="2018-07-23T21:42:07.199" v="980" actId="26606"/>
          <ac:cxnSpMkLst>
            <pc:docMk/>
            <pc:sldMk cId="4092844554" sldId="471"/>
            <ac:cxnSpMk id="10" creationId="{2D72A2C9-F3CA-4216-8BAD-FA4C970C3C4E}"/>
          </ac:cxnSpMkLst>
        </pc:cxnChg>
      </pc:sldChg>
      <pc:sldChg chg="modSp add del">
        <pc:chgData name="Robynne Parkinson" userId="4142095068c7f09a" providerId="LiveId" clId="{65A6B044-4868-4093-967D-4FF9F5A5138E}" dt="2018-07-24T23:09:05.969" v="1078" actId="2696"/>
        <pc:sldMkLst>
          <pc:docMk/>
          <pc:sldMk cId="3934730320" sldId="472"/>
        </pc:sldMkLst>
        <pc:spChg chg="mod">
          <ac:chgData name="Robynne Parkinson" userId="4142095068c7f09a" providerId="LiveId" clId="{65A6B044-4868-4093-967D-4FF9F5A5138E}" dt="2018-07-24T23:08:43.420" v="1075" actId="20577"/>
          <ac:spMkLst>
            <pc:docMk/>
            <pc:sldMk cId="3934730320" sldId="472"/>
            <ac:spMk id="2" creationId="{B0F31B98-B6AE-42D9-A759-CF3429BF4852}"/>
          </ac:spMkLst>
        </pc:spChg>
      </pc:sldChg>
      <pc:sldChg chg="delSp modSp add del setBg delDesignElem">
        <pc:chgData name="Robynne Parkinson" userId="4142095068c7f09a" providerId="LiveId" clId="{65A6B044-4868-4093-967D-4FF9F5A5138E}" dt="2018-07-24T23:12:15.064" v="1093" actId="2696"/>
        <pc:sldMkLst>
          <pc:docMk/>
          <pc:sldMk cId="1672372113" sldId="475"/>
        </pc:sldMkLst>
        <pc:spChg chg="mod">
          <ac:chgData name="Robynne Parkinson" userId="4142095068c7f09a" providerId="LiveId" clId="{65A6B044-4868-4093-967D-4FF9F5A5138E}" dt="2018-07-24T23:09:32.365" v="1079" actId="207"/>
          <ac:spMkLst>
            <pc:docMk/>
            <pc:sldMk cId="1672372113" sldId="475"/>
            <ac:spMk id="2" creationId="{46BA969B-6683-46D0-98CC-FB0AD4E0ABF1}"/>
          </ac:spMkLst>
        </pc:spChg>
        <pc:spChg chg="del">
          <ac:chgData name="Robynne Parkinson" userId="4142095068c7f09a" providerId="LiveId" clId="{65A6B044-4868-4093-967D-4FF9F5A5138E}" dt="2018-07-24T23:09:03.417" v="1077"/>
          <ac:spMkLst>
            <pc:docMk/>
            <pc:sldMk cId="1672372113" sldId="475"/>
            <ac:spMk id="14" creationId="{BE95D989-81FA-4BAD-9AD5-E46CEDA91B36}"/>
          </ac:spMkLst>
        </pc:spChg>
        <pc:spChg chg="del">
          <ac:chgData name="Robynne Parkinson" userId="4142095068c7f09a" providerId="LiveId" clId="{65A6B044-4868-4093-967D-4FF9F5A5138E}" dt="2018-07-24T23:09:03.417" v="1077"/>
          <ac:spMkLst>
            <pc:docMk/>
            <pc:sldMk cId="1672372113" sldId="475"/>
            <ac:spMk id="15" creationId="{156189E5-8A3E-4CFD-B71B-CCD0F8495E56}"/>
          </ac:spMkLst>
        </pc:spChg>
        <pc:graphicFrameChg chg="mod">
          <ac:chgData name="Robynne Parkinson" userId="4142095068c7f09a" providerId="LiveId" clId="{65A6B044-4868-4093-967D-4FF9F5A5138E}" dt="2018-07-24T23:11:45.484" v="1090"/>
          <ac:graphicFrameMkLst>
            <pc:docMk/>
            <pc:sldMk cId="1672372113" sldId="475"/>
            <ac:graphicFrameMk id="16" creationId="{A864188D-E4AB-423D-9F24-1EF795800FF0}"/>
          </ac:graphicFrameMkLst>
        </pc:graphicFrameChg>
      </pc:sldChg>
      <pc:sldChg chg="addSp delSp modSp mod setBg">
        <pc:chgData name="Robynne Parkinson" userId="4142095068c7f09a" providerId="LiveId" clId="{65A6B044-4868-4093-967D-4FF9F5A5138E}" dt="2018-07-24T23:12:54.377" v="1140" actId="12269"/>
        <pc:sldMkLst>
          <pc:docMk/>
          <pc:sldMk cId="3904590555" sldId="476"/>
        </pc:sldMkLst>
        <pc:spChg chg="mod">
          <ac:chgData name="Robynne Parkinson" userId="4142095068c7f09a" providerId="LiveId" clId="{65A6B044-4868-4093-967D-4FF9F5A5138E}" dt="2018-07-24T23:10:18.054" v="1080" actId="26606"/>
          <ac:spMkLst>
            <pc:docMk/>
            <pc:sldMk cId="3904590555" sldId="476"/>
            <ac:spMk id="2" creationId="{46BA969B-6683-46D0-98CC-FB0AD4E0ABF1}"/>
          </ac:spMkLst>
        </pc:spChg>
        <pc:spChg chg="add del mod">
          <ac:chgData name="Robynne Parkinson" userId="4142095068c7f09a" providerId="LiveId" clId="{65A6B044-4868-4093-967D-4FF9F5A5138E}" dt="2018-07-24T23:12:44.853" v="1138" actId="26606"/>
          <ac:spMkLst>
            <pc:docMk/>
            <pc:sldMk cId="3904590555" sldId="476"/>
            <ac:spMk id="3" creationId="{B6670362-15AC-49DC-B44B-D1797AB49063}"/>
          </ac:spMkLst>
        </pc:spChg>
        <pc:spChg chg="add">
          <ac:chgData name="Robynne Parkinson" userId="4142095068c7f09a" providerId="LiveId" clId="{65A6B044-4868-4093-967D-4FF9F5A5138E}" dt="2018-07-24T23:10:33.580" v="1082"/>
          <ac:spMkLst>
            <pc:docMk/>
            <pc:sldMk cId="3904590555" sldId="476"/>
            <ac:spMk id="8" creationId="{9BF52443-8FDD-4FC9-A346-85934B4291AD}"/>
          </ac:spMkLst>
        </pc:spChg>
        <pc:spChg chg="add">
          <ac:chgData name="Robynne Parkinson" userId="4142095068c7f09a" providerId="LiveId" clId="{65A6B044-4868-4093-967D-4FF9F5A5138E}" dt="2018-07-24T23:10:33.580" v="1082"/>
          <ac:spMkLst>
            <pc:docMk/>
            <pc:sldMk cId="3904590555" sldId="476"/>
            <ac:spMk id="9" creationId="{EFB71141-C5AD-4697-8DF5-9E03587E1D04}"/>
          </ac:spMkLst>
        </pc:spChg>
        <pc:spChg chg="add del">
          <ac:chgData name="Robynne Parkinson" userId="4142095068c7f09a" providerId="LiveId" clId="{65A6B044-4868-4093-967D-4FF9F5A5138E}" dt="2018-07-24T23:12:44.853" v="1138" actId="26606"/>
          <ac:spMkLst>
            <pc:docMk/>
            <pc:sldMk cId="3904590555" sldId="476"/>
            <ac:spMk id="21" creationId="{BE95D989-81FA-4BAD-9AD5-E46CEDA91B36}"/>
          </ac:spMkLst>
        </pc:spChg>
        <pc:spChg chg="add del">
          <ac:chgData name="Robynne Parkinson" userId="4142095068c7f09a" providerId="LiveId" clId="{65A6B044-4868-4093-967D-4FF9F5A5138E}" dt="2018-07-24T23:12:44.853" v="1138" actId="26606"/>
          <ac:spMkLst>
            <pc:docMk/>
            <pc:sldMk cId="3904590555" sldId="476"/>
            <ac:spMk id="23" creationId="{156189E5-8A3E-4CFD-B71B-CCD0F8495E56}"/>
          </ac:spMkLst>
        </pc:spChg>
        <pc:spChg chg="add">
          <ac:chgData name="Robynne Parkinson" userId="4142095068c7f09a" providerId="LiveId" clId="{65A6B044-4868-4093-967D-4FF9F5A5138E}" dt="2018-07-24T23:12:44.853" v="1138" actId="26606"/>
          <ac:spMkLst>
            <pc:docMk/>
            <pc:sldMk cId="3904590555" sldId="476"/>
            <ac:spMk id="30" creationId="{BE95D989-81FA-4BAD-9AD5-E46CEDA91B36}"/>
          </ac:spMkLst>
        </pc:spChg>
        <pc:spChg chg="add">
          <ac:chgData name="Robynne Parkinson" userId="4142095068c7f09a" providerId="LiveId" clId="{65A6B044-4868-4093-967D-4FF9F5A5138E}" dt="2018-07-24T23:12:44.853" v="1138" actId="26606"/>
          <ac:spMkLst>
            <pc:docMk/>
            <pc:sldMk cId="3904590555" sldId="476"/>
            <ac:spMk id="32" creationId="{156189E5-8A3E-4CFD-B71B-CCD0F8495E56}"/>
          </ac:spMkLst>
        </pc:spChg>
        <pc:grpChg chg="add del mod">
          <ac:chgData name="Robynne Parkinson" userId="4142095068c7f09a" providerId="LiveId" clId="{65A6B044-4868-4093-967D-4FF9F5A5138E}" dt="2018-07-24T23:10:38.291" v="1083" actId="478"/>
          <ac:grpSpMkLst>
            <pc:docMk/>
            <pc:sldMk cId="3904590555" sldId="476"/>
            <ac:grpSpMk id="7" creationId="{462703E1-584B-494F-AD2D-C5744D9A9B9B}"/>
          </ac:grpSpMkLst>
        </pc:grpChg>
        <pc:graphicFrameChg chg="del mod modGraphic">
          <ac:chgData name="Robynne Parkinson" userId="4142095068c7f09a" providerId="LiveId" clId="{65A6B044-4868-4093-967D-4FF9F5A5138E}" dt="2018-07-24T23:10:31.015" v="1081" actId="478"/>
          <ac:graphicFrameMkLst>
            <pc:docMk/>
            <pc:sldMk cId="3904590555" sldId="476"/>
            <ac:graphicFrameMk id="16" creationId="{A864188D-E4AB-423D-9F24-1EF795800FF0}"/>
          </ac:graphicFrameMkLst>
        </pc:graphicFrameChg>
        <pc:graphicFrameChg chg="add mod">
          <ac:chgData name="Robynne Parkinson" userId="4142095068c7f09a" providerId="LiveId" clId="{65A6B044-4868-4093-967D-4FF9F5A5138E}" dt="2018-07-24T23:12:54.377" v="1140" actId="12269"/>
          <ac:graphicFrameMkLst>
            <pc:docMk/>
            <pc:sldMk cId="3904590555" sldId="476"/>
            <ac:graphicFrameMk id="25" creationId="{73C1F541-AEDC-4916-BC1C-42DDA368DB39}"/>
          </ac:graphicFrameMkLst>
        </pc:graphicFrameChg>
      </pc:sldChg>
      <pc:sldChg chg="addSp modSp add mod ord setBg modNotesTx">
        <pc:chgData name="Robynne Parkinson" userId="4142095068c7f09a" providerId="LiveId" clId="{65A6B044-4868-4093-967D-4FF9F5A5138E}" dt="2018-07-25T18:20:24.324" v="1816" actId="20577"/>
        <pc:sldMkLst>
          <pc:docMk/>
          <pc:sldMk cId="3915752821" sldId="477"/>
        </pc:sldMkLst>
        <pc:spChg chg="mod">
          <ac:chgData name="Robynne Parkinson" userId="4142095068c7f09a" providerId="LiveId" clId="{65A6B044-4868-4093-967D-4FF9F5A5138E}" dt="2018-07-25T18:04:33.219" v="1278" actId="26606"/>
          <ac:spMkLst>
            <pc:docMk/>
            <pc:sldMk cId="3915752821" sldId="477"/>
            <ac:spMk id="2" creationId="{EE8A5618-840F-4DC1-A65B-5A1642CFFA45}"/>
          </ac:spMkLst>
        </pc:spChg>
        <pc:spChg chg="add">
          <ac:chgData name="Robynne Parkinson" userId="4142095068c7f09a" providerId="LiveId" clId="{65A6B044-4868-4093-967D-4FF9F5A5138E}" dt="2018-07-25T18:04:33.219" v="1278" actId="26606"/>
          <ac:spMkLst>
            <pc:docMk/>
            <pc:sldMk cId="3915752821" sldId="477"/>
            <ac:spMk id="9" creationId="{AB45A142-4255-493C-8284-5D566C121B10}"/>
          </ac:spMkLst>
        </pc:spChg>
        <pc:picChg chg="add mod">
          <ac:chgData name="Robynne Parkinson" userId="4142095068c7f09a" providerId="LiveId" clId="{65A6B044-4868-4093-967D-4FF9F5A5138E}" dt="2018-07-25T18:04:39.334" v="1280" actId="14100"/>
          <ac:picMkLst>
            <pc:docMk/>
            <pc:sldMk cId="3915752821" sldId="477"/>
            <ac:picMk id="4" creationId="{1D1C1E94-42D7-41C3-8AFA-1E8857A6A728}"/>
          </ac:picMkLst>
        </pc:picChg>
        <pc:cxnChg chg="add">
          <ac:chgData name="Robynne Parkinson" userId="4142095068c7f09a" providerId="LiveId" clId="{65A6B044-4868-4093-967D-4FF9F5A5138E}" dt="2018-07-25T18:04:33.219" v="1278" actId="26606"/>
          <ac:cxnSpMkLst>
            <pc:docMk/>
            <pc:sldMk cId="3915752821" sldId="477"/>
            <ac:cxnSpMk id="11" creationId="{38FB9660-F42F-4313-BBC4-47C007FE484C}"/>
          </ac:cxnSpMkLst>
        </pc:cxn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4033CF-D1F9-4B6D-A852-054924D2364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CB564EC9-ED61-4B47-94E9-212F95FFB7EF}">
      <dgm:prSet/>
      <dgm:spPr/>
      <dgm:t>
        <a:bodyPr/>
        <a:lstStyle/>
        <a:p>
          <a:r>
            <a:rPr lang="en-US" b="1"/>
            <a:t>Rick Benner</a:t>
          </a:r>
          <a:r>
            <a:rPr lang="en-US"/>
            <a:t>, </a:t>
          </a:r>
          <a:r>
            <a:rPr lang="en-US" i="1"/>
            <a:t>Director/University Architect</a:t>
          </a:r>
          <a:endParaRPr lang="en-US"/>
        </a:p>
      </dgm:t>
    </dgm:pt>
    <dgm:pt modelId="{E77EC357-9A6C-4788-AAB9-6750B38E28D4}" type="parTrans" cxnId="{42BF8A2D-37B8-49D2-86A9-78B51DF08DA0}">
      <dgm:prSet/>
      <dgm:spPr/>
      <dgm:t>
        <a:bodyPr/>
        <a:lstStyle/>
        <a:p>
          <a:endParaRPr lang="en-US"/>
        </a:p>
      </dgm:t>
    </dgm:pt>
    <dgm:pt modelId="{0D120751-8525-4B9F-B816-A293AA2361F7}" type="sibTrans" cxnId="{42BF8A2D-37B8-49D2-86A9-78B51DF08DA0}">
      <dgm:prSet/>
      <dgm:spPr/>
      <dgm:t>
        <a:bodyPr/>
        <a:lstStyle/>
        <a:p>
          <a:endParaRPr lang="en-US"/>
        </a:p>
      </dgm:t>
    </dgm:pt>
    <dgm:pt modelId="{F004858F-AEF1-4D84-89EC-223560978D72}">
      <dgm:prSet/>
      <dgm:spPr/>
      <dgm:t>
        <a:bodyPr/>
        <a:lstStyle/>
        <a:p>
          <a:r>
            <a:rPr lang="en-US" b="1"/>
            <a:t>Josh Kavula</a:t>
          </a:r>
          <a:r>
            <a:rPr lang="en-US"/>
            <a:t>, </a:t>
          </a:r>
          <a:r>
            <a:rPr lang="en-US" i="1"/>
            <a:t>Associate Director, Office of Facilities Development and Capital Budget</a:t>
          </a:r>
          <a:endParaRPr lang="en-US"/>
        </a:p>
      </dgm:t>
    </dgm:pt>
    <dgm:pt modelId="{5C07F626-76D0-4480-89CA-C8443AB930CA}" type="parTrans" cxnId="{3C137E07-C03C-46ED-97EB-EE18C3A1CBB2}">
      <dgm:prSet/>
      <dgm:spPr/>
      <dgm:t>
        <a:bodyPr/>
        <a:lstStyle/>
        <a:p>
          <a:endParaRPr lang="en-US"/>
        </a:p>
      </dgm:t>
    </dgm:pt>
    <dgm:pt modelId="{1C587E2E-3277-485E-8E7D-2EC92BDF5278}" type="sibTrans" cxnId="{3C137E07-C03C-46ED-97EB-EE18C3A1CBB2}">
      <dgm:prSet/>
      <dgm:spPr/>
      <dgm:t>
        <a:bodyPr/>
        <a:lstStyle/>
        <a:p>
          <a:endParaRPr lang="en-US"/>
        </a:p>
      </dgm:t>
    </dgm:pt>
    <dgm:pt modelId="{51C16199-EEA2-4F31-9220-A437F922193F}">
      <dgm:prSet/>
      <dgm:spPr/>
      <dgm:t>
        <a:bodyPr/>
        <a:lstStyle/>
        <a:p>
          <a:r>
            <a:rPr lang="en-US" b="1"/>
            <a:t>Forest Payne, </a:t>
          </a:r>
          <a:r>
            <a:rPr lang="en-US" i="1"/>
            <a:t>Project Manager/Architect</a:t>
          </a:r>
          <a:endParaRPr lang="en-US"/>
        </a:p>
      </dgm:t>
    </dgm:pt>
    <dgm:pt modelId="{7724824B-3920-47CA-A827-D3290173C2EE}" type="parTrans" cxnId="{F4F9F396-CEB0-48D7-B5BE-8816B57A2A11}">
      <dgm:prSet/>
      <dgm:spPr/>
      <dgm:t>
        <a:bodyPr/>
        <a:lstStyle/>
        <a:p>
          <a:endParaRPr lang="en-US"/>
        </a:p>
      </dgm:t>
    </dgm:pt>
    <dgm:pt modelId="{EAD89541-2478-479C-907C-21558BDFA3E9}" type="sibTrans" cxnId="{F4F9F396-CEB0-48D7-B5BE-8816B57A2A11}">
      <dgm:prSet/>
      <dgm:spPr/>
      <dgm:t>
        <a:bodyPr/>
        <a:lstStyle/>
        <a:p>
          <a:endParaRPr lang="en-US"/>
        </a:p>
      </dgm:t>
    </dgm:pt>
    <dgm:pt modelId="{CBBF7049-32AF-4F55-A9BD-1A02091D24FD}">
      <dgm:prSet/>
      <dgm:spPr/>
      <dgm:t>
        <a:bodyPr/>
        <a:lstStyle/>
        <a:p>
          <a:r>
            <a:rPr lang="en-US" b="1"/>
            <a:t>John Palewicz</a:t>
          </a:r>
          <a:r>
            <a:rPr lang="en-US"/>
            <a:t>, </a:t>
          </a:r>
          <a:r>
            <a:rPr lang="en-US" i="1"/>
            <a:t>John Palewicz Consulting, Design-Build Advisor</a:t>
          </a:r>
          <a:endParaRPr lang="en-US"/>
        </a:p>
      </dgm:t>
    </dgm:pt>
    <dgm:pt modelId="{E294D1E6-3E83-442C-BB7C-5339D4ABD378}" type="parTrans" cxnId="{FDE959B2-205F-45BD-930A-09C09CDD67F7}">
      <dgm:prSet/>
      <dgm:spPr/>
      <dgm:t>
        <a:bodyPr/>
        <a:lstStyle/>
        <a:p>
          <a:endParaRPr lang="en-US"/>
        </a:p>
      </dgm:t>
    </dgm:pt>
    <dgm:pt modelId="{A0D7D40A-E160-407D-9250-D707BE1F7819}" type="sibTrans" cxnId="{FDE959B2-205F-45BD-930A-09C09CDD67F7}">
      <dgm:prSet/>
      <dgm:spPr/>
      <dgm:t>
        <a:bodyPr/>
        <a:lstStyle/>
        <a:p>
          <a:endParaRPr lang="en-US"/>
        </a:p>
      </dgm:t>
    </dgm:pt>
    <dgm:pt modelId="{A7053E9A-095F-4D59-9F25-C529451B6707}">
      <dgm:prSet/>
      <dgm:spPr/>
      <dgm:t>
        <a:bodyPr/>
        <a:lstStyle/>
        <a:p>
          <a:r>
            <a:rPr lang="en-US" b="1"/>
            <a:t>Robynne Thaxton Parkinson</a:t>
          </a:r>
          <a:r>
            <a:rPr lang="en-US"/>
            <a:t>, </a:t>
          </a:r>
          <a:r>
            <a:rPr lang="en-US" i="1"/>
            <a:t>Progressive Design-Build Consultants, LLC, Design-Build Advisor</a:t>
          </a:r>
          <a:endParaRPr lang="en-US"/>
        </a:p>
      </dgm:t>
    </dgm:pt>
    <dgm:pt modelId="{79ADAFD4-A523-4A22-8D96-709FD4A62E1A}" type="parTrans" cxnId="{30D1A85D-783D-443F-8476-DCFA06482FC1}">
      <dgm:prSet/>
      <dgm:spPr/>
      <dgm:t>
        <a:bodyPr/>
        <a:lstStyle/>
        <a:p>
          <a:endParaRPr lang="en-US"/>
        </a:p>
      </dgm:t>
    </dgm:pt>
    <dgm:pt modelId="{85334AEC-0986-4014-8E56-587DA4B74E30}" type="sibTrans" cxnId="{30D1A85D-783D-443F-8476-DCFA06482FC1}">
      <dgm:prSet/>
      <dgm:spPr/>
      <dgm:t>
        <a:bodyPr/>
        <a:lstStyle/>
        <a:p>
          <a:endParaRPr lang="en-US"/>
        </a:p>
      </dgm:t>
    </dgm:pt>
    <dgm:pt modelId="{F5DF4A88-9936-455A-8F55-D1005DF195AC}" type="pres">
      <dgm:prSet presAssocID="{994033CF-D1F9-4B6D-A852-054924D2364D}" presName="linear" presStyleCnt="0">
        <dgm:presLayoutVars>
          <dgm:animLvl val="lvl"/>
          <dgm:resizeHandles val="exact"/>
        </dgm:presLayoutVars>
      </dgm:prSet>
      <dgm:spPr/>
    </dgm:pt>
    <dgm:pt modelId="{DEB20CC9-069A-4589-B49B-0D95A85008B3}" type="pres">
      <dgm:prSet presAssocID="{CB564EC9-ED61-4B47-94E9-212F95FFB7EF}" presName="parentText" presStyleLbl="node1" presStyleIdx="0" presStyleCnt="5">
        <dgm:presLayoutVars>
          <dgm:chMax val="0"/>
          <dgm:bulletEnabled val="1"/>
        </dgm:presLayoutVars>
      </dgm:prSet>
      <dgm:spPr/>
    </dgm:pt>
    <dgm:pt modelId="{1008635E-719F-41F2-BD9C-0F8A50E46AF8}" type="pres">
      <dgm:prSet presAssocID="{0D120751-8525-4B9F-B816-A293AA2361F7}" presName="spacer" presStyleCnt="0"/>
      <dgm:spPr/>
    </dgm:pt>
    <dgm:pt modelId="{708C013E-91BB-4890-998E-E0E7A7F3DEC4}" type="pres">
      <dgm:prSet presAssocID="{F004858F-AEF1-4D84-89EC-223560978D72}" presName="parentText" presStyleLbl="node1" presStyleIdx="1" presStyleCnt="5">
        <dgm:presLayoutVars>
          <dgm:chMax val="0"/>
          <dgm:bulletEnabled val="1"/>
        </dgm:presLayoutVars>
      </dgm:prSet>
      <dgm:spPr/>
    </dgm:pt>
    <dgm:pt modelId="{4BB850EB-6DDB-4DD1-B40A-73B5666EA6C2}" type="pres">
      <dgm:prSet presAssocID="{1C587E2E-3277-485E-8E7D-2EC92BDF5278}" presName="spacer" presStyleCnt="0"/>
      <dgm:spPr/>
    </dgm:pt>
    <dgm:pt modelId="{EFDC256B-DF3D-4BA2-BCA2-A86CF10F153F}" type="pres">
      <dgm:prSet presAssocID="{51C16199-EEA2-4F31-9220-A437F922193F}" presName="parentText" presStyleLbl="node1" presStyleIdx="2" presStyleCnt="5">
        <dgm:presLayoutVars>
          <dgm:chMax val="0"/>
          <dgm:bulletEnabled val="1"/>
        </dgm:presLayoutVars>
      </dgm:prSet>
      <dgm:spPr/>
    </dgm:pt>
    <dgm:pt modelId="{6A64FB88-3DCA-455A-8635-479FE0D9E55B}" type="pres">
      <dgm:prSet presAssocID="{EAD89541-2478-479C-907C-21558BDFA3E9}" presName="spacer" presStyleCnt="0"/>
      <dgm:spPr/>
    </dgm:pt>
    <dgm:pt modelId="{983A3E49-FF0B-4C38-BF65-7046F10845DF}" type="pres">
      <dgm:prSet presAssocID="{CBBF7049-32AF-4F55-A9BD-1A02091D24FD}" presName="parentText" presStyleLbl="node1" presStyleIdx="3" presStyleCnt="5">
        <dgm:presLayoutVars>
          <dgm:chMax val="0"/>
          <dgm:bulletEnabled val="1"/>
        </dgm:presLayoutVars>
      </dgm:prSet>
      <dgm:spPr/>
    </dgm:pt>
    <dgm:pt modelId="{1C43C7A0-B2EF-456B-9CED-6D102FDF70BD}" type="pres">
      <dgm:prSet presAssocID="{A0D7D40A-E160-407D-9250-D707BE1F7819}" presName="spacer" presStyleCnt="0"/>
      <dgm:spPr/>
    </dgm:pt>
    <dgm:pt modelId="{D254E028-1BD9-4FEB-A899-E96F194FB9B8}" type="pres">
      <dgm:prSet presAssocID="{A7053E9A-095F-4D59-9F25-C529451B6707}" presName="parentText" presStyleLbl="node1" presStyleIdx="4" presStyleCnt="5">
        <dgm:presLayoutVars>
          <dgm:chMax val="0"/>
          <dgm:bulletEnabled val="1"/>
        </dgm:presLayoutVars>
      </dgm:prSet>
      <dgm:spPr/>
    </dgm:pt>
  </dgm:ptLst>
  <dgm:cxnLst>
    <dgm:cxn modelId="{3C137E07-C03C-46ED-97EB-EE18C3A1CBB2}" srcId="{994033CF-D1F9-4B6D-A852-054924D2364D}" destId="{F004858F-AEF1-4D84-89EC-223560978D72}" srcOrd="1" destOrd="0" parTransId="{5C07F626-76D0-4480-89CA-C8443AB930CA}" sibTransId="{1C587E2E-3277-485E-8E7D-2EC92BDF5278}"/>
    <dgm:cxn modelId="{42BF8A2D-37B8-49D2-86A9-78B51DF08DA0}" srcId="{994033CF-D1F9-4B6D-A852-054924D2364D}" destId="{CB564EC9-ED61-4B47-94E9-212F95FFB7EF}" srcOrd="0" destOrd="0" parTransId="{E77EC357-9A6C-4788-AAB9-6750B38E28D4}" sibTransId="{0D120751-8525-4B9F-B816-A293AA2361F7}"/>
    <dgm:cxn modelId="{06D3CF30-4C7E-4846-8E55-C174525B6EF8}" type="presOf" srcId="{F004858F-AEF1-4D84-89EC-223560978D72}" destId="{708C013E-91BB-4890-998E-E0E7A7F3DEC4}" srcOrd="0" destOrd="0" presId="urn:microsoft.com/office/officeart/2005/8/layout/vList2"/>
    <dgm:cxn modelId="{68AEF73F-0E6D-4117-8C65-7EAC19C2A0B7}" type="presOf" srcId="{51C16199-EEA2-4F31-9220-A437F922193F}" destId="{EFDC256B-DF3D-4BA2-BCA2-A86CF10F153F}" srcOrd="0" destOrd="0" presId="urn:microsoft.com/office/officeart/2005/8/layout/vList2"/>
    <dgm:cxn modelId="{30D1A85D-783D-443F-8476-DCFA06482FC1}" srcId="{994033CF-D1F9-4B6D-A852-054924D2364D}" destId="{A7053E9A-095F-4D59-9F25-C529451B6707}" srcOrd="4" destOrd="0" parTransId="{79ADAFD4-A523-4A22-8D96-709FD4A62E1A}" sibTransId="{85334AEC-0986-4014-8E56-587DA4B74E30}"/>
    <dgm:cxn modelId="{1002526D-86B3-4594-AC31-173A9A715E83}" type="presOf" srcId="{CB564EC9-ED61-4B47-94E9-212F95FFB7EF}" destId="{DEB20CC9-069A-4589-B49B-0D95A85008B3}" srcOrd="0" destOrd="0" presId="urn:microsoft.com/office/officeart/2005/8/layout/vList2"/>
    <dgm:cxn modelId="{F365E273-D233-4AD1-B8E1-5AF4BB8C7851}" type="presOf" srcId="{A7053E9A-095F-4D59-9F25-C529451B6707}" destId="{D254E028-1BD9-4FEB-A899-E96F194FB9B8}" srcOrd="0" destOrd="0" presId="urn:microsoft.com/office/officeart/2005/8/layout/vList2"/>
    <dgm:cxn modelId="{F4F9F396-CEB0-48D7-B5BE-8816B57A2A11}" srcId="{994033CF-D1F9-4B6D-A852-054924D2364D}" destId="{51C16199-EEA2-4F31-9220-A437F922193F}" srcOrd="2" destOrd="0" parTransId="{7724824B-3920-47CA-A827-D3290173C2EE}" sibTransId="{EAD89541-2478-479C-907C-21558BDFA3E9}"/>
    <dgm:cxn modelId="{67CD19A4-FFE8-4BC1-BC03-C1BBC5411025}" type="presOf" srcId="{994033CF-D1F9-4B6D-A852-054924D2364D}" destId="{F5DF4A88-9936-455A-8F55-D1005DF195AC}" srcOrd="0" destOrd="0" presId="urn:microsoft.com/office/officeart/2005/8/layout/vList2"/>
    <dgm:cxn modelId="{FDE959B2-205F-45BD-930A-09C09CDD67F7}" srcId="{994033CF-D1F9-4B6D-A852-054924D2364D}" destId="{CBBF7049-32AF-4F55-A9BD-1A02091D24FD}" srcOrd="3" destOrd="0" parTransId="{E294D1E6-3E83-442C-BB7C-5339D4ABD378}" sibTransId="{A0D7D40A-E160-407D-9250-D707BE1F7819}"/>
    <dgm:cxn modelId="{3D2C53C2-16F8-491F-997C-4488F4D0334E}" type="presOf" srcId="{CBBF7049-32AF-4F55-A9BD-1A02091D24FD}" destId="{983A3E49-FF0B-4C38-BF65-7046F10845DF}" srcOrd="0" destOrd="0" presId="urn:microsoft.com/office/officeart/2005/8/layout/vList2"/>
    <dgm:cxn modelId="{8ED434C3-473B-4709-AE90-DF350E6F64DC}" type="presParOf" srcId="{F5DF4A88-9936-455A-8F55-D1005DF195AC}" destId="{DEB20CC9-069A-4589-B49B-0D95A85008B3}" srcOrd="0" destOrd="0" presId="urn:microsoft.com/office/officeart/2005/8/layout/vList2"/>
    <dgm:cxn modelId="{3226E66F-6A20-4E01-9FB6-66B75FC653A9}" type="presParOf" srcId="{F5DF4A88-9936-455A-8F55-D1005DF195AC}" destId="{1008635E-719F-41F2-BD9C-0F8A50E46AF8}" srcOrd="1" destOrd="0" presId="urn:microsoft.com/office/officeart/2005/8/layout/vList2"/>
    <dgm:cxn modelId="{059FF494-2AD2-4407-97B0-EBD868B120F0}" type="presParOf" srcId="{F5DF4A88-9936-455A-8F55-D1005DF195AC}" destId="{708C013E-91BB-4890-998E-E0E7A7F3DEC4}" srcOrd="2" destOrd="0" presId="urn:microsoft.com/office/officeart/2005/8/layout/vList2"/>
    <dgm:cxn modelId="{5A483423-ED70-4344-B7E6-D9451BCD1B30}" type="presParOf" srcId="{F5DF4A88-9936-455A-8F55-D1005DF195AC}" destId="{4BB850EB-6DDB-4DD1-B40A-73B5666EA6C2}" srcOrd="3" destOrd="0" presId="urn:microsoft.com/office/officeart/2005/8/layout/vList2"/>
    <dgm:cxn modelId="{1AE33E04-BFA8-4EC7-946C-B6CB67782211}" type="presParOf" srcId="{F5DF4A88-9936-455A-8F55-D1005DF195AC}" destId="{EFDC256B-DF3D-4BA2-BCA2-A86CF10F153F}" srcOrd="4" destOrd="0" presId="urn:microsoft.com/office/officeart/2005/8/layout/vList2"/>
    <dgm:cxn modelId="{98AF8A55-2C53-461F-83C5-B3A8778350A6}" type="presParOf" srcId="{F5DF4A88-9936-455A-8F55-D1005DF195AC}" destId="{6A64FB88-3DCA-455A-8635-479FE0D9E55B}" srcOrd="5" destOrd="0" presId="urn:microsoft.com/office/officeart/2005/8/layout/vList2"/>
    <dgm:cxn modelId="{E5FDAC58-7C07-425D-8D61-5089A203ED54}" type="presParOf" srcId="{F5DF4A88-9936-455A-8F55-D1005DF195AC}" destId="{983A3E49-FF0B-4C38-BF65-7046F10845DF}" srcOrd="6" destOrd="0" presId="urn:microsoft.com/office/officeart/2005/8/layout/vList2"/>
    <dgm:cxn modelId="{519B5D64-80FA-410B-8169-0ED549AC8CE9}" type="presParOf" srcId="{F5DF4A88-9936-455A-8F55-D1005DF195AC}" destId="{1C43C7A0-B2EF-456B-9CED-6D102FDF70BD}" srcOrd="7" destOrd="0" presId="urn:microsoft.com/office/officeart/2005/8/layout/vList2"/>
    <dgm:cxn modelId="{BB1F9AE4-1D6B-4100-B1D0-66EDF20872E2}" type="presParOf" srcId="{F5DF4A88-9936-455A-8F55-D1005DF195AC}" destId="{D254E028-1BD9-4FEB-A899-E96F194FB9B8}"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C12461-7B94-41C4-862D-CF75DD64EBC6}" type="doc">
      <dgm:prSet loTypeId="urn:microsoft.com/office/officeart/2005/8/layout/vList2" loCatId="list" qsTypeId="urn:microsoft.com/office/officeart/2005/8/quickstyle/simple5" qsCatId="simple" csTypeId="urn:microsoft.com/office/officeart/2005/8/colors/accent5_2" csCatId="accent5" phldr="1"/>
      <dgm:spPr/>
      <dgm:t>
        <a:bodyPr/>
        <a:lstStyle/>
        <a:p>
          <a:endParaRPr lang="en-US"/>
        </a:p>
      </dgm:t>
    </dgm:pt>
    <dgm:pt modelId="{E5832ED5-582B-47ED-851E-AF0983467337}">
      <dgm:prSet/>
      <dgm:spPr/>
      <dgm:t>
        <a:bodyPr/>
        <a:lstStyle/>
        <a:p>
          <a:r>
            <a:rPr lang="en-US" dirty="0"/>
            <a:t>20,000 - 25,000 sf office building at the edge of the campus</a:t>
          </a:r>
        </a:p>
      </dgm:t>
    </dgm:pt>
    <dgm:pt modelId="{EDE39531-6B07-4ED7-AFCB-ABF5A281EC8A}" type="parTrans" cxnId="{EBE7CAD5-A64A-41B6-8E2C-E5AF6D11CC29}">
      <dgm:prSet/>
      <dgm:spPr/>
      <dgm:t>
        <a:bodyPr/>
        <a:lstStyle/>
        <a:p>
          <a:endParaRPr lang="en-US"/>
        </a:p>
      </dgm:t>
    </dgm:pt>
    <dgm:pt modelId="{FB638AA7-DEEB-4294-866A-15A202BE1A18}" type="sibTrans" cxnId="{EBE7CAD5-A64A-41B6-8E2C-E5AF6D11CC29}">
      <dgm:prSet/>
      <dgm:spPr/>
      <dgm:t>
        <a:bodyPr/>
        <a:lstStyle/>
        <a:p>
          <a:endParaRPr lang="en-US"/>
        </a:p>
      </dgm:t>
    </dgm:pt>
    <dgm:pt modelId="{4865E646-C435-4AFA-AF0D-478E63C1D49A}">
      <dgm:prSet/>
      <dgm:spPr/>
      <dgm:t>
        <a:bodyPr/>
        <a:lstStyle/>
        <a:p>
          <a:r>
            <a:rPr lang="en-US" dirty="0"/>
            <a:t>Moves administrative functions from the academic core</a:t>
          </a:r>
        </a:p>
      </dgm:t>
    </dgm:pt>
    <dgm:pt modelId="{25C6FE4B-399F-4750-8A28-D1279A4AB685}" type="parTrans" cxnId="{FC5AD5DF-B609-4035-B92C-40BA6F0769DC}">
      <dgm:prSet/>
      <dgm:spPr/>
      <dgm:t>
        <a:bodyPr/>
        <a:lstStyle/>
        <a:p>
          <a:endParaRPr lang="en-US"/>
        </a:p>
      </dgm:t>
    </dgm:pt>
    <dgm:pt modelId="{E952C605-C1B6-4222-90E1-9F38D7695E3B}" type="sibTrans" cxnId="{FC5AD5DF-B609-4035-B92C-40BA6F0769DC}">
      <dgm:prSet/>
      <dgm:spPr/>
      <dgm:t>
        <a:bodyPr/>
        <a:lstStyle/>
        <a:p>
          <a:endParaRPr lang="en-US"/>
        </a:p>
      </dgm:t>
    </dgm:pt>
    <dgm:pt modelId="{D4F3303E-1CE4-4E76-B7BF-BE4A42594B2A}">
      <dgm:prSet/>
      <dgm:spPr/>
      <dgm:t>
        <a:bodyPr/>
        <a:lstStyle/>
        <a:p>
          <a:r>
            <a:rPr lang="en-US" dirty="0"/>
            <a:t>Frees up capacity in academic core for academic use</a:t>
          </a:r>
        </a:p>
      </dgm:t>
    </dgm:pt>
    <dgm:pt modelId="{3561E94D-32B4-45D8-BCBE-F5F2983F0253}" type="parTrans" cxnId="{BA8F11CA-A929-45A0-89EF-72E08095C91E}">
      <dgm:prSet/>
      <dgm:spPr/>
      <dgm:t>
        <a:bodyPr/>
        <a:lstStyle/>
        <a:p>
          <a:endParaRPr lang="en-US"/>
        </a:p>
      </dgm:t>
    </dgm:pt>
    <dgm:pt modelId="{4CC88191-7723-4B29-BED5-4E2F90DCDAD1}" type="sibTrans" cxnId="{BA8F11CA-A929-45A0-89EF-72E08095C91E}">
      <dgm:prSet/>
      <dgm:spPr/>
      <dgm:t>
        <a:bodyPr/>
        <a:lstStyle/>
        <a:p>
          <a:endParaRPr lang="en-US"/>
        </a:p>
      </dgm:t>
    </dgm:pt>
    <dgm:pt modelId="{F0A760D3-E7FE-4AFB-B5D6-70F7C11DF90B}">
      <dgm:prSet/>
      <dgm:spPr/>
      <dgm:t>
        <a:bodyPr/>
        <a:lstStyle/>
        <a:p>
          <a:r>
            <a:rPr lang="en-US" dirty="0"/>
            <a:t>Limited budget/schedule</a:t>
          </a:r>
        </a:p>
      </dgm:t>
    </dgm:pt>
    <dgm:pt modelId="{A7DF665E-F25B-41CB-90FE-79A4F18F0E69}" type="parTrans" cxnId="{DC52665E-2FDD-4DD6-9D78-71BB4B465EBA}">
      <dgm:prSet/>
      <dgm:spPr/>
      <dgm:t>
        <a:bodyPr/>
        <a:lstStyle/>
        <a:p>
          <a:endParaRPr lang="en-US"/>
        </a:p>
      </dgm:t>
    </dgm:pt>
    <dgm:pt modelId="{6522A011-7727-4357-AD7B-3F4AB4A49390}" type="sibTrans" cxnId="{DC52665E-2FDD-4DD6-9D78-71BB4B465EBA}">
      <dgm:prSet/>
      <dgm:spPr/>
      <dgm:t>
        <a:bodyPr/>
        <a:lstStyle/>
        <a:p>
          <a:endParaRPr lang="en-US"/>
        </a:p>
      </dgm:t>
    </dgm:pt>
    <dgm:pt modelId="{59F219DF-86CC-443C-B3C0-005E73DAC11C}">
      <dgm:prSet/>
      <dgm:spPr/>
      <dgm:t>
        <a:bodyPr/>
        <a:lstStyle/>
        <a:p>
          <a:r>
            <a:rPr lang="en-US" dirty="0"/>
            <a:t>Sustainability goals:  LEED Platinum, DC Power, CLT, Solar</a:t>
          </a:r>
        </a:p>
      </dgm:t>
    </dgm:pt>
    <dgm:pt modelId="{9A3C2444-58A7-454C-85E2-B42E35381A7A}" type="parTrans" cxnId="{5778A326-DC95-42FD-9F96-FE8E812A1B4D}">
      <dgm:prSet/>
      <dgm:spPr/>
    </dgm:pt>
    <dgm:pt modelId="{D19D7FAE-793E-48F3-BDB3-BBF75982B03F}" type="sibTrans" cxnId="{5778A326-DC95-42FD-9F96-FE8E812A1B4D}">
      <dgm:prSet/>
      <dgm:spPr/>
    </dgm:pt>
    <dgm:pt modelId="{1522C5F2-EB84-4323-9A6D-C755D7050719}">
      <dgm:prSet/>
      <dgm:spPr/>
      <dgm:t>
        <a:bodyPr/>
        <a:lstStyle/>
        <a:p>
          <a:r>
            <a:rPr lang="en-US" dirty="0"/>
            <a:t>Possible Phase 2</a:t>
          </a:r>
        </a:p>
      </dgm:t>
    </dgm:pt>
    <dgm:pt modelId="{D849BAB1-8CBD-4CE2-91FD-5EBD8167F8DA}" type="parTrans" cxnId="{A7B45029-83D4-4357-A9B3-0C2CA9C3D05E}">
      <dgm:prSet/>
      <dgm:spPr/>
    </dgm:pt>
    <dgm:pt modelId="{8822D1EB-B385-4E72-8931-F060D8546D55}" type="sibTrans" cxnId="{A7B45029-83D4-4357-A9B3-0C2CA9C3D05E}">
      <dgm:prSet/>
      <dgm:spPr/>
    </dgm:pt>
    <dgm:pt modelId="{C41EBE5E-D3FF-436B-BEDA-6A3D62053806}">
      <dgm:prSet/>
      <dgm:spPr/>
      <dgm:t>
        <a:bodyPr/>
        <a:lstStyle/>
        <a:p>
          <a:r>
            <a:rPr lang="en-US" dirty="0"/>
            <a:t>MWBE/Disadvantaged Business participation</a:t>
          </a:r>
        </a:p>
      </dgm:t>
    </dgm:pt>
    <dgm:pt modelId="{ECC0C4B0-D17F-4EB9-B2A6-9F80DFBE6D8A}" type="parTrans" cxnId="{1DB4B214-BD65-43D7-830C-0ED356B19C9E}">
      <dgm:prSet/>
      <dgm:spPr/>
    </dgm:pt>
    <dgm:pt modelId="{A7EF25BA-8370-4A00-9F83-7EC25F726516}" type="sibTrans" cxnId="{1DB4B214-BD65-43D7-830C-0ED356B19C9E}">
      <dgm:prSet/>
      <dgm:spPr/>
    </dgm:pt>
    <dgm:pt modelId="{5035B4DA-BAE7-4457-8F6E-446916B84841}" type="pres">
      <dgm:prSet presAssocID="{18C12461-7B94-41C4-862D-CF75DD64EBC6}" presName="linear" presStyleCnt="0">
        <dgm:presLayoutVars>
          <dgm:animLvl val="lvl"/>
          <dgm:resizeHandles val="exact"/>
        </dgm:presLayoutVars>
      </dgm:prSet>
      <dgm:spPr/>
    </dgm:pt>
    <dgm:pt modelId="{0DA68195-E47A-480E-ABD9-DAA067C4F55C}" type="pres">
      <dgm:prSet presAssocID="{E5832ED5-582B-47ED-851E-AF0983467337}" presName="parentText" presStyleLbl="node1" presStyleIdx="0" presStyleCnt="7">
        <dgm:presLayoutVars>
          <dgm:chMax val="0"/>
          <dgm:bulletEnabled val="1"/>
        </dgm:presLayoutVars>
      </dgm:prSet>
      <dgm:spPr/>
    </dgm:pt>
    <dgm:pt modelId="{A2256495-1E37-4C09-8E05-FA158EC05E56}" type="pres">
      <dgm:prSet presAssocID="{FB638AA7-DEEB-4294-866A-15A202BE1A18}" presName="spacer" presStyleCnt="0"/>
      <dgm:spPr/>
    </dgm:pt>
    <dgm:pt modelId="{88060E04-0345-44E1-A96B-814A8D275D2E}" type="pres">
      <dgm:prSet presAssocID="{4865E646-C435-4AFA-AF0D-478E63C1D49A}" presName="parentText" presStyleLbl="node1" presStyleIdx="1" presStyleCnt="7">
        <dgm:presLayoutVars>
          <dgm:chMax val="0"/>
          <dgm:bulletEnabled val="1"/>
        </dgm:presLayoutVars>
      </dgm:prSet>
      <dgm:spPr/>
    </dgm:pt>
    <dgm:pt modelId="{DC36BC9A-2855-4DEB-8FE6-611FCB1695DE}" type="pres">
      <dgm:prSet presAssocID="{E952C605-C1B6-4222-90E1-9F38D7695E3B}" presName="spacer" presStyleCnt="0"/>
      <dgm:spPr/>
    </dgm:pt>
    <dgm:pt modelId="{C97A5B6F-E6DF-4F01-9534-E3416FBCBE80}" type="pres">
      <dgm:prSet presAssocID="{D4F3303E-1CE4-4E76-B7BF-BE4A42594B2A}" presName="parentText" presStyleLbl="node1" presStyleIdx="2" presStyleCnt="7">
        <dgm:presLayoutVars>
          <dgm:chMax val="0"/>
          <dgm:bulletEnabled val="1"/>
        </dgm:presLayoutVars>
      </dgm:prSet>
      <dgm:spPr/>
    </dgm:pt>
    <dgm:pt modelId="{FE20E7E6-0FD3-44D9-BBBF-5F2C28FBED2A}" type="pres">
      <dgm:prSet presAssocID="{4CC88191-7723-4B29-BED5-4E2F90DCDAD1}" presName="spacer" presStyleCnt="0"/>
      <dgm:spPr/>
    </dgm:pt>
    <dgm:pt modelId="{8F0F5ADE-F5E0-47A4-8344-2903C40F2CCE}" type="pres">
      <dgm:prSet presAssocID="{F0A760D3-E7FE-4AFB-B5D6-70F7C11DF90B}" presName="parentText" presStyleLbl="node1" presStyleIdx="3" presStyleCnt="7">
        <dgm:presLayoutVars>
          <dgm:chMax val="0"/>
          <dgm:bulletEnabled val="1"/>
        </dgm:presLayoutVars>
      </dgm:prSet>
      <dgm:spPr/>
    </dgm:pt>
    <dgm:pt modelId="{1C87ED28-7FD7-4BFE-A59B-0A144044BDF7}" type="pres">
      <dgm:prSet presAssocID="{6522A011-7727-4357-AD7B-3F4AB4A49390}" presName="spacer" presStyleCnt="0"/>
      <dgm:spPr/>
    </dgm:pt>
    <dgm:pt modelId="{0991940C-5976-46E5-8B0D-C0756A2A7D53}" type="pres">
      <dgm:prSet presAssocID="{59F219DF-86CC-443C-B3C0-005E73DAC11C}" presName="parentText" presStyleLbl="node1" presStyleIdx="4" presStyleCnt="7">
        <dgm:presLayoutVars>
          <dgm:chMax val="0"/>
          <dgm:bulletEnabled val="1"/>
        </dgm:presLayoutVars>
      </dgm:prSet>
      <dgm:spPr/>
    </dgm:pt>
    <dgm:pt modelId="{674D8C2B-9DB7-4F1A-9C84-1A4306A37017}" type="pres">
      <dgm:prSet presAssocID="{D19D7FAE-793E-48F3-BDB3-BBF75982B03F}" presName="spacer" presStyleCnt="0"/>
      <dgm:spPr/>
    </dgm:pt>
    <dgm:pt modelId="{77E618EC-730B-46A7-84C4-10C650238110}" type="pres">
      <dgm:prSet presAssocID="{C41EBE5E-D3FF-436B-BEDA-6A3D62053806}" presName="parentText" presStyleLbl="node1" presStyleIdx="5" presStyleCnt="7">
        <dgm:presLayoutVars>
          <dgm:chMax val="0"/>
          <dgm:bulletEnabled val="1"/>
        </dgm:presLayoutVars>
      </dgm:prSet>
      <dgm:spPr/>
    </dgm:pt>
    <dgm:pt modelId="{E00F01BF-378C-4E92-8CB0-2D43C9F8C771}" type="pres">
      <dgm:prSet presAssocID="{A7EF25BA-8370-4A00-9F83-7EC25F726516}" presName="spacer" presStyleCnt="0"/>
      <dgm:spPr/>
    </dgm:pt>
    <dgm:pt modelId="{A89E5D2D-5E58-4B2B-9595-6CAE263A03CA}" type="pres">
      <dgm:prSet presAssocID="{1522C5F2-EB84-4323-9A6D-C755D7050719}" presName="parentText" presStyleLbl="node1" presStyleIdx="6" presStyleCnt="7">
        <dgm:presLayoutVars>
          <dgm:chMax val="0"/>
          <dgm:bulletEnabled val="1"/>
        </dgm:presLayoutVars>
      </dgm:prSet>
      <dgm:spPr/>
    </dgm:pt>
  </dgm:ptLst>
  <dgm:cxnLst>
    <dgm:cxn modelId="{1DB4B214-BD65-43D7-830C-0ED356B19C9E}" srcId="{18C12461-7B94-41C4-862D-CF75DD64EBC6}" destId="{C41EBE5E-D3FF-436B-BEDA-6A3D62053806}" srcOrd="5" destOrd="0" parTransId="{ECC0C4B0-D17F-4EB9-B2A6-9F80DFBE6D8A}" sibTransId="{A7EF25BA-8370-4A00-9F83-7EC25F726516}"/>
    <dgm:cxn modelId="{5778A326-DC95-42FD-9F96-FE8E812A1B4D}" srcId="{18C12461-7B94-41C4-862D-CF75DD64EBC6}" destId="{59F219DF-86CC-443C-B3C0-005E73DAC11C}" srcOrd="4" destOrd="0" parTransId="{9A3C2444-58A7-454C-85E2-B42E35381A7A}" sibTransId="{D19D7FAE-793E-48F3-BDB3-BBF75982B03F}"/>
    <dgm:cxn modelId="{A7B45029-83D4-4357-A9B3-0C2CA9C3D05E}" srcId="{18C12461-7B94-41C4-862D-CF75DD64EBC6}" destId="{1522C5F2-EB84-4323-9A6D-C755D7050719}" srcOrd="6" destOrd="0" parTransId="{D849BAB1-8CBD-4CE2-91FD-5EBD8167F8DA}" sibTransId="{8822D1EB-B385-4E72-8931-F060D8546D55}"/>
    <dgm:cxn modelId="{D2B99D2D-2C48-4F0C-B728-01CC692609D3}" type="presOf" srcId="{4865E646-C435-4AFA-AF0D-478E63C1D49A}" destId="{88060E04-0345-44E1-A96B-814A8D275D2E}" srcOrd="0" destOrd="0" presId="urn:microsoft.com/office/officeart/2005/8/layout/vList2"/>
    <dgm:cxn modelId="{01ADE35B-6416-47B6-A56A-7DFB42B3521C}" type="presOf" srcId="{18C12461-7B94-41C4-862D-CF75DD64EBC6}" destId="{5035B4DA-BAE7-4457-8F6E-446916B84841}" srcOrd="0" destOrd="0" presId="urn:microsoft.com/office/officeart/2005/8/layout/vList2"/>
    <dgm:cxn modelId="{DC52665E-2FDD-4DD6-9D78-71BB4B465EBA}" srcId="{18C12461-7B94-41C4-862D-CF75DD64EBC6}" destId="{F0A760D3-E7FE-4AFB-B5D6-70F7C11DF90B}" srcOrd="3" destOrd="0" parTransId="{A7DF665E-F25B-41CB-90FE-79A4F18F0E69}" sibTransId="{6522A011-7727-4357-AD7B-3F4AB4A49390}"/>
    <dgm:cxn modelId="{B8122368-97E5-4D6D-A07B-4A4F59479F67}" type="presOf" srcId="{E5832ED5-582B-47ED-851E-AF0983467337}" destId="{0DA68195-E47A-480E-ABD9-DAA067C4F55C}" srcOrd="0" destOrd="0" presId="urn:microsoft.com/office/officeart/2005/8/layout/vList2"/>
    <dgm:cxn modelId="{D0B1A649-0076-4A8E-92F2-516B37A9E3F3}" type="presOf" srcId="{C41EBE5E-D3FF-436B-BEDA-6A3D62053806}" destId="{77E618EC-730B-46A7-84C4-10C650238110}" srcOrd="0" destOrd="0" presId="urn:microsoft.com/office/officeart/2005/8/layout/vList2"/>
    <dgm:cxn modelId="{DDFABD97-865B-4EF7-98A7-719528A8F407}" type="presOf" srcId="{D4F3303E-1CE4-4E76-B7BF-BE4A42594B2A}" destId="{C97A5B6F-E6DF-4F01-9534-E3416FBCBE80}" srcOrd="0" destOrd="0" presId="urn:microsoft.com/office/officeart/2005/8/layout/vList2"/>
    <dgm:cxn modelId="{2759CEC9-1511-4629-A40B-A8F3BB20E979}" type="presOf" srcId="{1522C5F2-EB84-4323-9A6D-C755D7050719}" destId="{A89E5D2D-5E58-4B2B-9595-6CAE263A03CA}" srcOrd="0" destOrd="0" presId="urn:microsoft.com/office/officeart/2005/8/layout/vList2"/>
    <dgm:cxn modelId="{BA8F11CA-A929-45A0-89EF-72E08095C91E}" srcId="{18C12461-7B94-41C4-862D-CF75DD64EBC6}" destId="{D4F3303E-1CE4-4E76-B7BF-BE4A42594B2A}" srcOrd="2" destOrd="0" parTransId="{3561E94D-32B4-45D8-BCBE-F5F2983F0253}" sibTransId="{4CC88191-7723-4B29-BED5-4E2F90DCDAD1}"/>
    <dgm:cxn modelId="{EBE7CAD5-A64A-41B6-8E2C-E5AF6D11CC29}" srcId="{18C12461-7B94-41C4-862D-CF75DD64EBC6}" destId="{E5832ED5-582B-47ED-851E-AF0983467337}" srcOrd="0" destOrd="0" parTransId="{EDE39531-6B07-4ED7-AFCB-ABF5A281EC8A}" sibTransId="{FB638AA7-DEEB-4294-866A-15A202BE1A18}"/>
    <dgm:cxn modelId="{43E621DF-C992-4D50-8E1D-5CA487278B4D}" type="presOf" srcId="{59F219DF-86CC-443C-B3C0-005E73DAC11C}" destId="{0991940C-5976-46E5-8B0D-C0756A2A7D53}" srcOrd="0" destOrd="0" presId="urn:microsoft.com/office/officeart/2005/8/layout/vList2"/>
    <dgm:cxn modelId="{FC5AD5DF-B609-4035-B92C-40BA6F0769DC}" srcId="{18C12461-7B94-41C4-862D-CF75DD64EBC6}" destId="{4865E646-C435-4AFA-AF0D-478E63C1D49A}" srcOrd="1" destOrd="0" parTransId="{25C6FE4B-399F-4750-8A28-D1279A4AB685}" sibTransId="{E952C605-C1B6-4222-90E1-9F38D7695E3B}"/>
    <dgm:cxn modelId="{CB0628F2-6435-426E-9379-AD3A08AD744F}" type="presOf" srcId="{F0A760D3-E7FE-4AFB-B5D6-70F7C11DF90B}" destId="{8F0F5ADE-F5E0-47A4-8344-2903C40F2CCE}" srcOrd="0" destOrd="0" presId="urn:microsoft.com/office/officeart/2005/8/layout/vList2"/>
    <dgm:cxn modelId="{505A2057-5F15-4F90-818A-4E75E6A42832}" type="presParOf" srcId="{5035B4DA-BAE7-4457-8F6E-446916B84841}" destId="{0DA68195-E47A-480E-ABD9-DAA067C4F55C}" srcOrd="0" destOrd="0" presId="urn:microsoft.com/office/officeart/2005/8/layout/vList2"/>
    <dgm:cxn modelId="{5B74A9F5-F159-4845-AE6A-2CEF2DEDBA41}" type="presParOf" srcId="{5035B4DA-BAE7-4457-8F6E-446916B84841}" destId="{A2256495-1E37-4C09-8E05-FA158EC05E56}" srcOrd="1" destOrd="0" presId="urn:microsoft.com/office/officeart/2005/8/layout/vList2"/>
    <dgm:cxn modelId="{64202E84-2161-4636-B5CB-4B2F11D8609E}" type="presParOf" srcId="{5035B4DA-BAE7-4457-8F6E-446916B84841}" destId="{88060E04-0345-44E1-A96B-814A8D275D2E}" srcOrd="2" destOrd="0" presId="urn:microsoft.com/office/officeart/2005/8/layout/vList2"/>
    <dgm:cxn modelId="{B5E9D56A-28C5-4669-A2C2-7BA5079E9125}" type="presParOf" srcId="{5035B4DA-BAE7-4457-8F6E-446916B84841}" destId="{DC36BC9A-2855-4DEB-8FE6-611FCB1695DE}" srcOrd="3" destOrd="0" presId="urn:microsoft.com/office/officeart/2005/8/layout/vList2"/>
    <dgm:cxn modelId="{A9BEE06A-2FAA-4A0E-B881-3C5456C86383}" type="presParOf" srcId="{5035B4DA-BAE7-4457-8F6E-446916B84841}" destId="{C97A5B6F-E6DF-4F01-9534-E3416FBCBE80}" srcOrd="4" destOrd="0" presId="urn:microsoft.com/office/officeart/2005/8/layout/vList2"/>
    <dgm:cxn modelId="{C2B6A307-D101-423C-9E0B-53349DDDD7D2}" type="presParOf" srcId="{5035B4DA-BAE7-4457-8F6E-446916B84841}" destId="{FE20E7E6-0FD3-44D9-BBBF-5F2C28FBED2A}" srcOrd="5" destOrd="0" presId="urn:microsoft.com/office/officeart/2005/8/layout/vList2"/>
    <dgm:cxn modelId="{FB36DC22-9041-4E88-8091-6558706F97E7}" type="presParOf" srcId="{5035B4DA-BAE7-4457-8F6E-446916B84841}" destId="{8F0F5ADE-F5E0-47A4-8344-2903C40F2CCE}" srcOrd="6" destOrd="0" presId="urn:microsoft.com/office/officeart/2005/8/layout/vList2"/>
    <dgm:cxn modelId="{F8903B76-4CB6-4B67-855F-32E6C0FC71F5}" type="presParOf" srcId="{5035B4DA-BAE7-4457-8F6E-446916B84841}" destId="{1C87ED28-7FD7-4BFE-A59B-0A144044BDF7}" srcOrd="7" destOrd="0" presId="urn:microsoft.com/office/officeart/2005/8/layout/vList2"/>
    <dgm:cxn modelId="{16B9B74C-F71D-40BA-8C3E-8F64F68EFC57}" type="presParOf" srcId="{5035B4DA-BAE7-4457-8F6E-446916B84841}" destId="{0991940C-5976-46E5-8B0D-C0756A2A7D53}" srcOrd="8" destOrd="0" presId="urn:microsoft.com/office/officeart/2005/8/layout/vList2"/>
    <dgm:cxn modelId="{AA529658-2814-42E5-B288-4B549B86E086}" type="presParOf" srcId="{5035B4DA-BAE7-4457-8F6E-446916B84841}" destId="{674D8C2B-9DB7-4F1A-9C84-1A4306A37017}" srcOrd="9" destOrd="0" presId="urn:microsoft.com/office/officeart/2005/8/layout/vList2"/>
    <dgm:cxn modelId="{8E1BA382-3114-4F57-B849-50B6EABCB322}" type="presParOf" srcId="{5035B4DA-BAE7-4457-8F6E-446916B84841}" destId="{77E618EC-730B-46A7-84C4-10C650238110}" srcOrd="10" destOrd="0" presId="urn:microsoft.com/office/officeart/2005/8/layout/vList2"/>
    <dgm:cxn modelId="{6124BA4E-8AEC-4A7D-999E-E706EAE5C2C0}" type="presParOf" srcId="{5035B4DA-BAE7-4457-8F6E-446916B84841}" destId="{E00F01BF-378C-4E92-8CB0-2D43C9F8C771}" srcOrd="11" destOrd="0" presId="urn:microsoft.com/office/officeart/2005/8/layout/vList2"/>
    <dgm:cxn modelId="{3D037F9B-9979-4090-A26B-C4E8A8C660E7}" type="presParOf" srcId="{5035B4DA-BAE7-4457-8F6E-446916B84841}" destId="{A89E5D2D-5E58-4B2B-9595-6CAE263A03CA}" srcOrd="1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AA34A4F-9F39-4AD8-87D4-D6C97F97772C}" type="doc">
      <dgm:prSet loTypeId="urn:microsoft.com/office/officeart/2005/8/layout/hList1" loCatId="list" qsTypeId="urn:microsoft.com/office/officeart/2005/8/quickstyle/simple2" qsCatId="simple" csTypeId="urn:microsoft.com/office/officeart/2005/8/colors/accent1_2" csCatId="accent1" phldr="1"/>
      <dgm:spPr/>
      <dgm:t>
        <a:bodyPr/>
        <a:lstStyle/>
        <a:p>
          <a:endParaRPr lang="en-US"/>
        </a:p>
      </dgm:t>
    </dgm:pt>
    <dgm:pt modelId="{26532D16-6B96-4A13-BFD2-2FA3B98077B6}">
      <dgm:prSet/>
      <dgm:spPr/>
      <dgm:t>
        <a:bodyPr/>
        <a:lstStyle/>
        <a:p>
          <a:r>
            <a:rPr lang="en-US" b="1" dirty="0"/>
            <a:t>RCW 39.10.300(1)(b) “Greater Innovation or efficiencies between the designer and the builder”</a:t>
          </a:r>
          <a:endParaRPr lang="en-US" dirty="0"/>
        </a:p>
      </dgm:t>
    </dgm:pt>
    <dgm:pt modelId="{FDC7E957-CB90-4A7F-B60E-1065EAF45463}" type="parTrans" cxnId="{8E81D42D-F03F-4D03-B63F-1A661E5E257D}">
      <dgm:prSet/>
      <dgm:spPr/>
      <dgm:t>
        <a:bodyPr/>
        <a:lstStyle/>
        <a:p>
          <a:endParaRPr lang="en-US"/>
        </a:p>
      </dgm:t>
    </dgm:pt>
    <dgm:pt modelId="{3682CFAA-1FAB-4176-B63C-E3A708053444}" type="sibTrans" cxnId="{8E81D42D-F03F-4D03-B63F-1A661E5E257D}">
      <dgm:prSet/>
      <dgm:spPr/>
      <dgm:t>
        <a:bodyPr/>
        <a:lstStyle/>
        <a:p>
          <a:endParaRPr lang="en-US"/>
        </a:p>
      </dgm:t>
    </dgm:pt>
    <dgm:pt modelId="{35690393-81AC-4A1D-B2F8-E24D32970D85}">
      <dgm:prSet/>
      <dgm:spPr/>
      <dgm:t>
        <a:bodyPr/>
        <a:lstStyle/>
        <a:p>
          <a:pPr marL="404813" indent="-233363"/>
          <a:r>
            <a:rPr lang="en-US" dirty="0"/>
            <a:t>LEED Platinum</a:t>
          </a:r>
        </a:p>
      </dgm:t>
    </dgm:pt>
    <dgm:pt modelId="{F6E9E82A-25D3-4903-A142-E8692711963A}" type="parTrans" cxnId="{EB45D2B0-BC9F-49C7-8872-D6ED62028F8E}">
      <dgm:prSet/>
      <dgm:spPr/>
      <dgm:t>
        <a:bodyPr/>
        <a:lstStyle/>
        <a:p>
          <a:endParaRPr lang="en-US"/>
        </a:p>
      </dgm:t>
    </dgm:pt>
    <dgm:pt modelId="{DEDC7201-9D51-4156-A123-3A2870A5CAE4}" type="sibTrans" cxnId="{EB45D2B0-BC9F-49C7-8872-D6ED62028F8E}">
      <dgm:prSet/>
      <dgm:spPr/>
      <dgm:t>
        <a:bodyPr/>
        <a:lstStyle/>
        <a:p>
          <a:endParaRPr lang="en-US"/>
        </a:p>
      </dgm:t>
    </dgm:pt>
    <dgm:pt modelId="{1B8D3BFA-E7A2-453E-9EEA-D47C6B53E6D1}">
      <dgm:prSet/>
      <dgm:spPr/>
      <dgm:t>
        <a:bodyPr/>
        <a:lstStyle/>
        <a:p>
          <a:r>
            <a:rPr lang="en-US" b="1" dirty="0"/>
            <a:t>RCW 39.10.300 (1)(c) “significant savings in project delivery time”</a:t>
          </a:r>
          <a:endParaRPr lang="en-US" dirty="0"/>
        </a:p>
      </dgm:t>
    </dgm:pt>
    <dgm:pt modelId="{9B0E3697-5E52-4E87-A086-83E222226472}" type="parTrans" cxnId="{21CD9DCA-D944-4AE2-91A6-22848CF808A9}">
      <dgm:prSet/>
      <dgm:spPr/>
      <dgm:t>
        <a:bodyPr/>
        <a:lstStyle/>
        <a:p>
          <a:endParaRPr lang="en-US"/>
        </a:p>
      </dgm:t>
    </dgm:pt>
    <dgm:pt modelId="{4A2FB71C-444E-49E8-9FC4-6B01CD2353D7}" type="sibTrans" cxnId="{21CD9DCA-D944-4AE2-91A6-22848CF808A9}">
      <dgm:prSet/>
      <dgm:spPr/>
      <dgm:t>
        <a:bodyPr/>
        <a:lstStyle/>
        <a:p>
          <a:endParaRPr lang="en-US"/>
        </a:p>
      </dgm:t>
    </dgm:pt>
    <dgm:pt modelId="{E6FF08E7-F108-48C6-A4E9-1A30DC4C7E71}">
      <dgm:prSet/>
      <dgm:spPr/>
      <dgm:t>
        <a:bodyPr/>
        <a:lstStyle/>
        <a:p>
          <a:r>
            <a:rPr lang="en-US"/>
            <a:t>Progressive Design-Build is the fastest delivery method. </a:t>
          </a:r>
        </a:p>
      </dgm:t>
    </dgm:pt>
    <dgm:pt modelId="{F4D1882E-0BFB-483C-B6A5-997197C856F7}" type="parTrans" cxnId="{6F6DEE63-4943-4ECB-A5FC-9E02EE04D678}">
      <dgm:prSet/>
      <dgm:spPr/>
      <dgm:t>
        <a:bodyPr/>
        <a:lstStyle/>
        <a:p>
          <a:endParaRPr lang="en-US"/>
        </a:p>
      </dgm:t>
    </dgm:pt>
    <dgm:pt modelId="{1613EC76-7EA6-442D-B6F0-73615B7E0B50}" type="sibTrans" cxnId="{6F6DEE63-4943-4ECB-A5FC-9E02EE04D678}">
      <dgm:prSet/>
      <dgm:spPr/>
      <dgm:t>
        <a:bodyPr/>
        <a:lstStyle/>
        <a:p>
          <a:endParaRPr lang="en-US"/>
        </a:p>
      </dgm:t>
    </dgm:pt>
    <dgm:pt modelId="{78F1E57B-A8CE-4131-B33C-E5529717BB3F}">
      <dgm:prSet/>
      <dgm:spPr/>
      <dgm:t>
        <a:bodyPr/>
        <a:lstStyle/>
        <a:p>
          <a:r>
            <a:rPr lang="en-US" b="1" dirty="0"/>
            <a:t>RCW 39.10.280(2)</a:t>
          </a:r>
          <a:br>
            <a:rPr lang="en-US" b="1" dirty="0"/>
          </a:br>
          <a:r>
            <a:rPr lang="en-US" b="1" dirty="0"/>
            <a:t>(a) “Substantial Fiscal Benefit”</a:t>
          </a:r>
          <a:endParaRPr lang="en-US" dirty="0"/>
        </a:p>
      </dgm:t>
    </dgm:pt>
    <dgm:pt modelId="{9DF49CF9-B453-4264-BFFC-4F8A00CACE1F}" type="parTrans" cxnId="{7BB80D4C-9C12-4501-B400-32FB2F492E95}">
      <dgm:prSet/>
      <dgm:spPr/>
      <dgm:t>
        <a:bodyPr/>
        <a:lstStyle/>
        <a:p>
          <a:endParaRPr lang="en-US"/>
        </a:p>
      </dgm:t>
    </dgm:pt>
    <dgm:pt modelId="{5254FE99-BBA6-4BC7-B1E3-9D078ADD0FE9}" type="sibTrans" cxnId="{7BB80D4C-9C12-4501-B400-32FB2F492E95}">
      <dgm:prSet/>
      <dgm:spPr/>
      <dgm:t>
        <a:bodyPr/>
        <a:lstStyle/>
        <a:p>
          <a:endParaRPr lang="en-US"/>
        </a:p>
      </dgm:t>
    </dgm:pt>
    <dgm:pt modelId="{74F08634-9C61-4C52-9911-4D6468FD50A2}">
      <dgm:prSet/>
      <dgm:spPr/>
      <dgm:t>
        <a:bodyPr/>
        <a:lstStyle/>
        <a:p>
          <a:r>
            <a:rPr lang="en-US" dirty="0"/>
            <a:t>The GMP will be fixed to fit within the University’s project budget; however, the scope is flexible.  The Design-Builder will work with WWU to stay within that budget.</a:t>
          </a:r>
        </a:p>
      </dgm:t>
    </dgm:pt>
    <dgm:pt modelId="{9FD558C3-D277-4D26-A663-212A058F57C4}" type="parTrans" cxnId="{546EBF72-12E6-4F85-A81C-F3760155DF55}">
      <dgm:prSet/>
      <dgm:spPr/>
      <dgm:t>
        <a:bodyPr/>
        <a:lstStyle/>
        <a:p>
          <a:endParaRPr lang="en-US"/>
        </a:p>
      </dgm:t>
    </dgm:pt>
    <dgm:pt modelId="{E26D3DBF-C349-4DE8-B730-B20D61E18E77}" type="sibTrans" cxnId="{546EBF72-12E6-4F85-A81C-F3760155DF55}">
      <dgm:prSet/>
      <dgm:spPr/>
      <dgm:t>
        <a:bodyPr/>
        <a:lstStyle/>
        <a:p>
          <a:endParaRPr lang="en-US"/>
        </a:p>
      </dgm:t>
    </dgm:pt>
    <dgm:pt modelId="{303C5A5B-B08A-4F95-A858-5787E55C48FA}">
      <dgm:prSet/>
      <dgm:spPr/>
      <dgm:t>
        <a:bodyPr/>
        <a:lstStyle/>
        <a:p>
          <a:r>
            <a:rPr lang="en-US"/>
            <a:t>The Design-Builder’s involvement in the development of the scope shifts more risk of the performance of the project to the design-build team</a:t>
          </a:r>
        </a:p>
      </dgm:t>
    </dgm:pt>
    <dgm:pt modelId="{4DD4046E-E272-4184-9F2F-FF901FBEB9F9}" type="parTrans" cxnId="{E0C79CFF-BED8-4C3E-B792-EAAE1416BF9A}">
      <dgm:prSet/>
      <dgm:spPr/>
      <dgm:t>
        <a:bodyPr/>
        <a:lstStyle/>
        <a:p>
          <a:endParaRPr lang="en-US"/>
        </a:p>
      </dgm:t>
    </dgm:pt>
    <dgm:pt modelId="{AEC5EDD6-4622-4493-ABEA-3387AA4E90C7}" type="sibTrans" cxnId="{E0C79CFF-BED8-4C3E-B792-EAAE1416BF9A}">
      <dgm:prSet/>
      <dgm:spPr/>
      <dgm:t>
        <a:bodyPr/>
        <a:lstStyle/>
        <a:p>
          <a:endParaRPr lang="en-US"/>
        </a:p>
      </dgm:t>
    </dgm:pt>
    <dgm:pt modelId="{E03E6778-7035-491F-B1F6-688DC9F2DBEA}">
      <dgm:prSet/>
      <dgm:spPr/>
      <dgm:t>
        <a:bodyPr/>
        <a:lstStyle/>
        <a:p>
          <a:pPr marL="404813" indent="-233363"/>
          <a:r>
            <a:rPr lang="en-US" dirty="0"/>
            <a:t>Innovations in office configuration</a:t>
          </a:r>
        </a:p>
      </dgm:t>
    </dgm:pt>
    <dgm:pt modelId="{E6F47FC5-B177-4622-BF37-6E2EFA7F9A3F}" type="parTrans" cxnId="{A717C187-EF6A-46A7-83BA-C7C3DF04BF8B}">
      <dgm:prSet/>
      <dgm:spPr/>
    </dgm:pt>
    <dgm:pt modelId="{9904A8EA-B561-41B7-B7AC-3C7297669BF6}" type="sibTrans" cxnId="{A717C187-EF6A-46A7-83BA-C7C3DF04BF8B}">
      <dgm:prSet/>
      <dgm:spPr/>
    </dgm:pt>
    <dgm:pt modelId="{6F8B54AD-8967-49FD-98F3-888429E21912}">
      <dgm:prSet/>
      <dgm:spPr/>
      <dgm:t>
        <a:bodyPr/>
        <a:lstStyle/>
        <a:p>
          <a:pPr marL="404813" indent="-233363"/>
          <a:r>
            <a:rPr lang="en-US" dirty="0"/>
            <a:t>Incorporate new technology</a:t>
          </a:r>
        </a:p>
      </dgm:t>
    </dgm:pt>
    <dgm:pt modelId="{67335E44-0B28-4CEE-8CB6-E9F9437CD22B}" type="parTrans" cxnId="{5907E45C-FCD5-4F07-866B-999CDAC1CF77}">
      <dgm:prSet/>
      <dgm:spPr/>
    </dgm:pt>
    <dgm:pt modelId="{F8B8B53E-96CC-49F0-BC02-DF68B1782999}" type="sibTrans" cxnId="{5907E45C-FCD5-4F07-866B-999CDAC1CF77}">
      <dgm:prSet/>
      <dgm:spPr/>
    </dgm:pt>
    <dgm:pt modelId="{B6BA71F6-7DB0-4CB2-90AB-9484F5026C12}">
      <dgm:prSet/>
      <dgm:spPr/>
      <dgm:t>
        <a:bodyPr/>
        <a:lstStyle/>
        <a:p>
          <a:pPr marL="690563" indent="-180975"/>
          <a:r>
            <a:rPr lang="en-US" dirty="0"/>
            <a:t>DC Power</a:t>
          </a:r>
        </a:p>
      </dgm:t>
    </dgm:pt>
    <dgm:pt modelId="{E15A3FF1-9351-4121-89A9-7DF8BDEEF19C}" type="parTrans" cxnId="{59738D45-7AF9-4F1D-8CE4-6DAA8F8362DA}">
      <dgm:prSet/>
      <dgm:spPr/>
    </dgm:pt>
    <dgm:pt modelId="{ED1515EF-008D-40B6-9A15-D1D2E8C79DEE}" type="sibTrans" cxnId="{59738D45-7AF9-4F1D-8CE4-6DAA8F8362DA}">
      <dgm:prSet/>
      <dgm:spPr/>
    </dgm:pt>
    <dgm:pt modelId="{3E205793-14B4-4B19-B896-182A3A9EC3C3}">
      <dgm:prSet/>
      <dgm:spPr/>
      <dgm:t>
        <a:bodyPr/>
        <a:lstStyle/>
        <a:p>
          <a:pPr marL="690563" indent="-180975"/>
          <a:r>
            <a:rPr lang="en-US" dirty="0"/>
            <a:t>Composite Laminate Timber</a:t>
          </a:r>
        </a:p>
      </dgm:t>
    </dgm:pt>
    <dgm:pt modelId="{9AA25410-07B2-43B6-8113-5EBEDE2514D8}" type="parTrans" cxnId="{12A19819-C7E5-42E4-8BE1-B12885248A81}">
      <dgm:prSet/>
      <dgm:spPr/>
    </dgm:pt>
    <dgm:pt modelId="{C5851F0D-6713-4392-9299-68DC7FDD089F}" type="sibTrans" cxnId="{12A19819-C7E5-42E4-8BE1-B12885248A81}">
      <dgm:prSet/>
      <dgm:spPr/>
    </dgm:pt>
    <dgm:pt modelId="{D51A5763-A9ED-4443-8526-0F54F2B2BAE2}">
      <dgm:prSet/>
      <dgm:spPr/>
      <dgm:t>
        <a:bodyPr/>
        <a:lstStyle/>
        <a:p>
          <a:pPr marL="404813" indent="-233363"/>
          <a:r>
            <a:rPr lang="en-US" dirty="0"/>
            <a:t>Possible incorporation of Phase 2</a:t>
          </a:r>
        </a:p>
      </dgm:t>
    </dgm:pt>
    <dgm:pt modelId="{97109A79-7924-4517-92E2-6AE3B0B834FF}" type="parTrans" cxnId="{23C0ACBA-9AD4-4A54-9352-600B86D5E3B8}">
      <dgm:prSet/>
      <dgm:spPr/>
    </dgm:pt>
    <dgm:pt modelId="{D93E640E-F897-4057-9EE0-D1A448BAD768}" type="sibTrans" cxnId="{23C0ACBA-9AD4-4A54-9352-600B86D5E3B8}">
      <dgm:prSet/>
      <dgm:spPr/>
    </dgm:pt>
    <dgm:pt modelId="{9186D43C-1BFD-4A10-9D93-8F677EBF858D}">
      <dgm:prSet/>
      <dgm:spPr/>
      <dgm:t>
        <a:bodyPr/>
        <a:lstStyle/>
        <a:p>
          <a:pPr marL="690563" indent="-180975"/>
          <a:r>
            <a:rPr lang="en-US" dirty="0"/>
            <a:t>Solar</a:t>
          </a:r>
        </a:p>
      </dgm:t>
    </dgm:pt>
    <dgm:pt modelId="{4AD80B7A-71ED-4A85-B37A-071D42BD889E}" type="parTrans" cxnId="{16A59EAB-24FB-41F5-995D-50245F299C63}">
      <dgm:prSet/>
      <dgm:spPr/>
    </dgm:pt>
    <dgm:pt modelId="{D9AE0A1D-AA23-4A7B-9C30-5353C78B3D6B}" type="sibTrans" cxnId="{16A59EAB-24FB-41F5-995D-50245F299C63}">
      <dgm:prSet/>
      <dgm:spPr/>
    </dgm:pt>
    <dgm:pt modelId="{EF3C1FA9-392B-4D07-BD87-470EBC3E8D3A}" type="pres">
      <dgm:prSet presAssocID="{8AA34A4F-9F39-4AD8-87D4-D6C97F97772C}" presName="Name0" presStyleCnt="0">
        <dgm:presLayoutVars>
          <dgm:dir/>
          <dgm:animLvl val="lvl"/>
          <dgm:resizeHandles val="exact"/>
        </dgm:presLayoutVars>
      </dgm:prSet>
      <dgm:spPr/>
    </dgm:pt>
    <dgm:pt modelId="{3E542C6A-A8B4-4A5C-8B86-35603B841765}" type="pres">
      <dgm:prSet presAssocID="{26532D16-6B96-4A13-BFD2-2FA3B98077B6}" presName="composite" presStyleCnt="0"/>
      <dgm:spPr/>
    </dgm:pt>
    <dgm:pt modelId="{A757B858-3286-4922-98EB-183030F24E0C}" type="pres">
      <dgm:prSet presAssocID="{26532D16-6B96-4A13-BFD2-2FA3B98077B6}" presName="parTx" presStyleLbl="alignNode1" presStyleIdx="0" presStyleCnt="3">
        <dgm:presLayoutVars>
          <dgm:chMax val="0"/>
          <dgm:chPref val="0"/>
          <dgm:bulletEnabled val="1"/>
        </dgm:presLayoutVars>
      </dgm:prSet>
      <dgm:spPr/>
    </dgm:pt>
    <dgm:pt modelId="{BAC21F39-B2CF-4935-BE2D-32DBAAC4322B}" type="pres">
      <dgm:prSet presAssocID="{26532D16-6B96-4A13-BFD2-2FA3B98077B6}" presName="desTx" presStyleLbl="alignAccFollowNode1" presStyleIdx="0" presStyleCnt="3">
        <dgm:presLayoutVars>
          <dgm:bulletEnabled val="1"/>
        </dgm:presLayoutVars>
      </dgm:prSet>
      <dgm:spPr/>
    </dgm:pt>
    <dgm:pt modelId="{44111774-87A1-4939-A234-8CEB685510B0}" type="pres">
      <dgm:prSet presAssocID="{3682CFAA-1FAB-4176-B63C-E3A708053444}" presName="space" presStyleCnt="0"/>
      <dgm:spPr/>
    </dgm:pt>
    <dgm:pt modelId="{33461116-3FDC-4C55-9ADD-E01596C4B10B}" type="pres">
      <dgm:prSet presAssocID="{1B8D3BFA-E7A2-453E-9EEA-D47C6B53E6D1}" presName="composite" presStyleCnt="0"/>
      <dgm:spPr/>
    </dgm:pt>
    <dgm:pt modelId="{5FE8CF9E-7BDA-4651-8651-4B62337DFB0E}" type="pres">
      <dgm:prSet presAssocID="{1B8D3BFA-E7A2-453E-9EEA-D47C6B53E6D1}" presName="parTx" presStyleLbl="alignNode1" presStyleIdx="1" presStyleCnt="3">
        <dgm:presLayoutVars>
          <dgm:chMax val="0"/>
          <dgm:chPref val="0"/>
          <dgm:bulletEnabled val="1"/>
        </dgm:presLayoutVars>
      </dgm:prSet>
      <dgm:spPr/>
    </dgm:pt>
    <dgm:pt modelId="{724359EE-DD92-42EE-9E84-D17EBA76EB16}" type="pres">
      <dgm:prSet presAssocID="{1B8D3BFA-E7A2-453E-9EEA-D47C6B53E6D1}" presName="desTx" presStyleLbl="alignAccFollowNode1" presStyleIdx="1" presStyleCnt="3">
        <dgm:presLayoutVars>
          <dgm:bulletEnabled val="1"/>
        </dgm:presLayoutVars>
      </dgm:prSet>
      <dgm:spPr/>
    </dgm:pt>
    <dgm:pt modelId="{AAA00575-AD2A-490A-91AB-3CE4F5E8AF69}" type="pres">
      <dgm:prSet presAssocID="{4A2FB71C-444E-49E8-9FC4-6B01CD2353D7}" presName="space" presStyleCnt="0"/>
      <dgm:spPr/>
    </dgm:pt>
    <dgm:pt modelId="{9B6BC8FA-3F05-4A1C-8DD9-3E8146270B8F}" type="pres">
      <dgm:prSet presAssocID="{78F1E57B-A8CE-4131-B33C-E5529717BB3F}" presName="composite" presStyleCnt="0"/>
      <dgm:spPr/>
    </dgm:pt>
    <dgm:pt modelId="{3B157988-765D-41FF-ACB2-69016273BB61}" type="pres">
      <dgm:prSet presAssocID="{78F1E57B-A8CE-4131-B33C-E5529717BB3F}" presName="parTx" presStyleLbl="alignNode1" presStyleIdx="2" presStyleCnt="3">
        <dgm:presLayoutVars>
          <dgm:chMax val="0"/>
          <dgm:chPref val="0"/>
          <dgm:bulletEnabled val="1"/>
        </dgm:presLayoutVars>
      </dgm:prSet>
      <dgm:spPr/>
    </dgm:pt>
    <dgm:pt modelId="{D3F20199-F50D-4AA9-B5BC-9B0D2960DC08}" type="pres">
      <dgm:prSet presAssocID="{78F1E57B-A8CE-4131-B33C-E5529717BB3F}" presName="desTx" presStyleLbl="alignAccFollowNode1" presStyleIdx="2" presStyleCnt="3">
        <dgm:presLayoutVars>
          <dgm:bulletEnabled val="1"/>
        </dgm:presLayoutVars>
      </dgm:prSet>
      <dgm:spPr/>
    </dgm:pt>
  </dgm:ptLst>
  <dgm:cxnLst>
    <dgm:cxn modelId="{E92A430E-E5C7-47B6-92DE-C94EBDD23A06}" type="presOf" srcId="{6F8B54AD-8967-49FD-98F3-888429E21912}" destId="{BAC21F39-B2CF-4935-BE2D-32DBAAC4322B}" srcOrd="0" destOrd="1" presId="urn:microsoft.com/office/officeart/2005/8/layout/hList1"/>
    <dgm:cxn modelId="{EA753B15-898E-46D9-BBB5-3568ACCD8EA5}" type="presOf" srcId="{3E205793-14B4-4B19-B896-182A3A9EC3C3}" destId="{BAC21F39-B2CF-4935-BE2D-32DBAAC4322B}" srcOrd="0" destOrd="3" presId="urn:microsoft.com/office/officeart/2005/8/layout/hList1"/>
    <dgm:cxn modelId="{12A19819-C7E5-42E4-8BE1-B12885248A81}" srcId="{26532D16-6B96-4A13-BFD2-2FA3B98077B6}" destId="{3E205793-14B4-4B19-B896-182A3A9EC3C3}" srcOrd="3" destOrd="0" parTransId="{9AA25410-07B2-43B6-8113-5EBEDE2514D8}" sibTransId="{C5851F0D-6713-4392-9299-68DC7FDD089F}"/>
    <dgm:cxn modelId="{8E81D42D-F03F-4D03-B63F-1A661E5E257D}" srcId="{8AA34A4F-9F39-4AD8-87D4-D6C97F97772C}" destId="{26532D16-6B96-4A13-BFD2-2FA3B98077B6}" srcOrd="0" destOrd="0" parTransId="{FDC7E957-CB90-4A7F-B60E-1065EAF45463}" sibTransId="{3682CFAA-1FAB-4176-B63C-E3A708053444}"/>
    <dgm:cxn modelId="{01D47230-A911-48AD-9EA6-CC3028F12963}" type="presOf" srcId="{35690393-81AC-4A1D-B2F8-E24D32970D85}" destId="{BAC21F39-B2CF-4935-BE2D-32DBAAC4322B}" srcOrd="0" destOrd="0" presId="urn:microsoft.com/office/officeart/2005/8/layout/hList1"/>
    <dgm:cxn modelId="{5907E45C-FCD5-4F07-866B-999CDAC1CF77}" srcId="{26532D16-6B96-4A13-BFD2-2FA3B98077B6}" destId="{6F8B54AD-8967-49FD-98F3-888429E21912}" srcOrd="1" destOrd="0" parTransId="{67335E44-0B28-4CEE-8CB6-E9F9437CD22B}" sibTransId="{F8B8B53E-96CC-49F0-BC02-DF68B1782999}"/>
    <dgm:cxn modelId="{6B5BF542-FFDC-4D10-9E4D-31C429D08823}" type="presOf" srcId="{1B8D3BFA-E7A2-453E-9EEA-D47C6B53E6D1}" destId="{5FE8CF9E-7BDA-4651-8651-4B62337DFB0E}" srcOrd="0" destOrd="0" presId="urn:microsoft.com/office/officeart/2005/8/layout/hList1"/>
    <dgm:cxn modelId="{6F6DEE63-4943-4ECB-A5FC-9E02EE04D678}" srcId="{1B8D3BFA-E7A2-453E-9EEA-D47C6B53E6D1}" destId="{E6FF08E7-F108-48C6-A4E9-1A30DC4C7E71}" srcOrd="0" destOrd="0" parTransId="{F4D1882E-0BFB-483C-B6A5-997197C856F7}" sibTransId="{1613EC76-7EA6-442D-B6F0-73615B7E0B50}"/>
    <dgm:cxn modelId="{59738D45-7AF9-4F1D-8CE4-6DAA8F8362DA}" srcId="{26532D16-6B96-4A13-BFD2-2FA3B98077B6}" destId="{B6BA71F6-7DB0-4CB2-90AB-9484F5026C12}" srcOrd="2" destOrd="0" parTransId="{E15A3FF1-9351-4121-89A9-7DF8BDEEF19C}" sibTransId="{ED1515EF-008D-40B6-9A15-D1D2E8C79DEE}"/>
    <dgm:cxn modelId="{BB2DC766-E0DE-429D-AE0F-5E70F07AFF29}" type="presOf" srcId="{78F1E57B-A8CE-4131-B33C-E5529717BB3F}" destId="{3B157988-765D-41FF-ACB2-69016273BB61}" srcOrd="0" destOrd="0" presId="urn:microsoft.com/office/officeart/2005/8/layout/hList1"/>
    <dgm:cxn modelId="{7BB80D4C-9C12-4501-B400-32FB2F492E95}" srcId="{8AA34A4F-9F39-4AD8-87D4-D6C97F97772C}" destId="{78F1E57B-A8CE-4131-B33C-E5529717BB3F}" srcOrd="2" destOrd="0" parTransId="{9DF49CF9-B453-4264-BFFC-4F8A00CACE1F}" sibTransId="{5254FE99-BBA6-4BC7-B1E3-9D078ADD0FE9}"/>
    <dgm:cxn modelId="{546EBF72-12E6-4F85-A81C-F3760155DF55}" srcId="{78F1E57B-A8CE-4131-B33C-E5529717BB3F}" destId="{74F08634-9C61-4C52-9911-4D6468FD50A2}" srcOrd="0" destOrd="0" parTransId="{9FD558C3-D277-4D26-A663-212A058F57C4}" sibTransId="{E26D3DBF-C349-4DE8-B730-B20D61E18E77}"/>
    <dgm:cxn modelId="{4E766F58-C6AC-4D77-A385-8015D0C138B5}" type="presOf" srcId="{E6FF08E7-F108-48C6-A4E9-1A30DC4C7E71}" destId="{724359EE-DD92-42EE-9E84-D17EBA76EB16}" srcOrd="0" destOrd="0" presId="urn:microsoft.com/office/officeart/2005/8/layout/hList1"/>
    <dgm:cxn modelId="{A717C187-EF6A-46A7-83BA-C7C3DF04BF8B}" srcId="{26532D16-6B96-4A13-BFD2-2FA3B98077B6}" destId="{E03E6778-7035-491F-B1F6-688DC9F2DBEA}" srcOrd="5" destOrd="0" parTransId="{E6F47FC5-B177-4622-BF37-6E2EFA7F9A3F}" sibTransId="{9904A8EA-B561-41B7-B7AC-3C7297669BF6}"/>
    <dgm:cxn modelId="{A978E39C-2A92-4E01-9311-51A0AC198C0C}" type="presOf" srcId="{8AA34A4F-9F39-4AD8-87D4-D6C97F97772C}" destId="{EF3C1FA9-392B-4D07-BD87-470EBC3E8D3A}" srcOrd="0" destOrd="0" presId="urn:microsoft.com/office/officeart/2005/8/layout/hList1"/>
    <dgm:cxn modelId="{947C129D-98D3-48D7-9789-1C17C0390AE4}" type="presOf" srcId="{9186D43C-1BFD-4A10-9D93-8F677EBF858D}" destId="{BAC21F39-B2CF-4935-BE2D-32DBAAC4322B}" srcOrd="0" destOrd="4" presId="urn:microsoft.com/office/officeart/2005/8/layout/hList1"/>
    <dgm:cxn modelId="{16A59EAB-24FB-41F5-995D-50245F299C63}" srcId="{26532D16-6B96-4A13-BFD2-2FA3B98077B6}" destId="{9186D43C-1BFD-4A10-9D93-8F677EBF858D}" srcOrd="4" destOrd="0" parTransId="{4AD80B7A-71ED-4A85-B37A-071D42BD889E}" sibTransId="{D9AE0A1D-AA23-4A7B-9C30-5353C78B3D6B}"/>
    <dgm:cxn modelId="{EB45D2B0-BC9F-49C7-8872-D6ED62028F8E}" srcId="{26532D16-6B96-4A13-BFD2-2FA3B98077B6}" destId="{35690393-81AC-4A1D-B2F8-E24D32970D85}" srcOrd="0" destOrd="0" parTransId="{F6E9E82A-25D3-4903-A142-E8692711963A}" sibTransId="{DEDC7201-9D51-4156-A123-3A2870A5CAE4}"/>
    <dgm:cxn modelId="{23C0ACBA-9AD4-4A54-9352-600B86D5E3B8}" srcId="{26532D16-6B96-4A13-BFD2-2FA3B98077B6}" destId="{D51A5763-A9ED-4443-8526-0F54F2B2BAE2}" srcOrd="6" destOrd="0" parTransId="{97109A79-7924-4517-92E2-6AE3B0B834FF}" sibTransId="{D93E640E-F897-4057-9EE0-D1A448BAD768}"/>
    <dgm:cxn modelId="{68893FC0-33D5-45DB-981B-AE3C6FF6D7B3}" type="presOf" srcId="{303C5A5B-B08A-4F95-A858-5787E55C48FA}" destId="{D3F20199-F50D-4AA9-B5BC-9B0D2960DC08}" srcOrd="0" destOrd="1" presId="urn:microsoft.com/office/officeart/2005/8/layout/hList1"/>
    <dgm:cxn modelId="{21CD9DCA-D944-4AE2-91A6-22848CF808A9}" srcId="{8AA34A4F-9F39-4AD8-87D4-D6C97F97772C}" destId="{1B8D3BFA-E7A2-453E-9EEA-D47C6B53E6D1}" srcOrd="1" destOrd="0" parTransId="{9B0E3697-5E52-4E87-A086-83E222226472}" sibTransId="{4A2FB71C-444E-49E8-9FC4-6B01CD2353D7}"/>
    <dgm:cxn modelId="{0F9AD7CE-F33E-40F7-9C33-0E57D47391D3}" type="presOf" srcId="{26532D16-6B96-4A13-BFD2-2FA3B98077B6}" destId="{A757B858-3286-4922-98EB-183030F24E0C}" srcOrd="0" destOrd="0" presId="urn:microsoft.com/office/officeart/2005/8/layout/hList1"/>
    <dgm:cxn modelId="{D42D66D8-B564-4B4A-9A38-F5F3BB6FB820}" type="presOf" srcId="{D51A5763-A9ED-4443-8526-0F54F2B2BAE2}" destId="{BAC21F39-B2CF-4935-BE2D-32DBAAC4322B}" srcOrd="0" destOrd="6" presId="urn:microsoft.com/office/officeart/2005/8/layout/hList1"/>
    <dgm:cxn modelId="{24AAFCE3-5C70-402E-AEF2-E3354826A559}" type="presOf" srcId="{B6BA71F6-7DB0-4CB2-90AB-9484F5026C12}" destId="{BAC21F39-B2CF-4935-BE2D-32DBAAC4322B}" srcOrd="0" destOrd="2" presId="urn:microsoft.com/office/officeart/2005/8/layout/hList1"/>
    <dgm:cxn modelId="{92832DE4-550B-4C31-B475-A4A7E79974C9}" type="presOf" srcId="{E03E6778-7035-491F-B1F6-688DC9F2DBEA}" destId="{BAC21F39-B2CF-4935-BE2D-32DBAAC4322B}" srcOrd="0" destOrd="5" presId="urn:microsoft.com/office/officeart/2005/8/layout/hList1"/>
    <dgm:cxn modelId="{8624E0F3-CAFF-4439-AC1E-6FD3E64077FD}" type="presOf" srcId="{74F08634-9C61-4C52-9911-4D6468FD50A2}" destId="{D3F20199-F50D-4AA9-B5BC-9B0D2960DC08}" srcOrd="0" destOrd="0" presId="urn:microsoft.com/office/officeart/2005/8/layout/hList1"/>
    <dgm:cxn modelId="{E0C79CFF-BED8-4C3E-B792-EAAE1416BF9A}" srcId="{78F1E57B-A8CE-4131-B33C-E5529717BB3F}" destId="{303C5A5B-B08A-4F95-A858-5787E55C48FA}" srcOrd="1" destOrd="0" parTransId="{4DD4046E-E272-4184-9F2F-FF901FBEB9F9}" sibTransId="{AEC5EDD6-4622-4493-ABEA-3387AA4E90C7}"/>
    <dgm:cxn modelId="{17BADF49-D695-4980-B711-447511E1C7CB}" type="presParOf" srcId="{EF3C1FA9-392B-4D07-BD87-470EBC3E8D3A}" destId="{3E542C6A-A8B4-4A5C-8B86-35603B841765}" srcOrd="0" destOrd="0" presId="urn:microsoft.com/office/officeart/2005/8/layout/hList1"/>
    <dgm:cxn modelId="{C0AE963C-B1F7-4B18-B830-A111526CEF70}" type="presParOf" srcId="{3E542C6A-A8B4-4A5C-8B86-35603B841765}" destId="{A757B858-3286-4922-98EB-183030F24E0C}" srcOrd="0" destOrd="0" presId="urn:microsoft.com/office/officeart/2005/8/layout/hList1"/>
    <dgm:cxn modelId="{7825CE5C-BDAC-4105-A0E7-E70924170A29}" type="presParOf" srcId="{3E542C6A-A8B4-4A5C-8B86-35603B841765}" destId="{BAC21F39-B2CF-4935-BE2D-32DBAAC4322B}" srcOrd="1" destOrd="0" presId="urn:microsoft.com/office/officeart/2005/8/layout/hList1"/>
    <dgm:cxn modelId="{176203C0-9442-433F-8B85-93F380EAE1B0}" type="presParOf" srcId="{EF3C1FA9-392B-4D07-BD87-470EBC3E8D3A}" destId="{44111774-87A1-4939-A234-8CEB685510B0}" srcOrd="1" destOrd="0" presId="urn:microsoft.com/office/officeart/2005/8/layout/hList1"/>
    <dgm:cxn modelId="{70FC63AC-FCF7-4B1A-B69B-B55C064B0FAF}" type="presParOf" srcId="{EF3C1FA9-392B-4D07-BD87-470EBC3E8D3A}" destId="{33461116-3FDC-4C55-9ADD-E01596C4B10B}" srcOrd="2" destOrd="0" presId="urn:microsoft.com/office/officeart/2005/8/layout/hList1"/>
    <dgm:cxn modelId="{A1C17C35-F9D7-40EE-B9CE-9D2872C35439}" type="presParOf" srcId="{33461116-3FDC-4C55-9ADD-E01596C4B10B}" destId="{5FE8CF9E-7BDA-4651-8651-4B62337DFB0E}" srcOrd="0" destOrd="0" presId="urn:microsoft.com/office/officeart/2005/8/layout/hList1"/>
    <dgm:cxn modelId="{888B432A-7627-4D00-A43B-90281C7652F8}" type="presParOf" srcId="{33461116-3FDC-4C55-9ADD-E01596C4B10B}" destId="{724359EE-DD92-42EE-9E84-D17EBA76EB16}" srcOrd="1" destOrd="0" presId="urn:microsoft.com/office/officeart/2005/8/layout/hList1"/>
    <dgm:cxn modelId="{DD7DD1CB-1747-45DB-8EA5-2921DBD73B41}" type="presParOf" srcId="{EF3C1FA9-392B-4D07-BD87-470EBC3E8D3A}" destId="{AAA00575-AD2A-490A-91AB-3CE4F5E8AF69}" srcOrd="3" destOrd="0" presId="urn:microsoft.com/office/officeart/2005/8/layout/hList1"/>
    <dgm:cxn modelId="{659E1D5B-C90E-4917-8E53-8682B2DCFB65}" type="presParOf" srcId="{EF3C1FA9-392B-4D07-BD87-470EBC3E8D3A}" destId="{9B6BC8FA-3F05-4A1C-8DD9-3E8146270B8F}" srcOrd="4" destOrd="0" presId="urn:microsoft.com/office/officeart/2005/8/layout/hList1"/>
    <dgm:cxn modelId="{DD82641A-D187-485F-8388-B618CAF0941A}" type="presParOf" srcId="{9B6BC8FA-3F05-4A1C-8DD9-3E8146270B8F}" destId="{3B157988-765D-41FF-ACB2-69016273BB61}" srcOrd="0" destOrd="0" presId="urn:microsoft.com/office/officeart/2005/8/layout/hList1"/>
    <dgm:cxn modelId="{F6DBD439-B765-44C9-B37D-6A1A6BFDC658}" type="presParOf" srcId="{9B6BC8FA-3F05-4A1C-8DD9-3E8146270B8F}" destId="{D3F20199-F50D-4AA9-B5BC-9B0D2960DC08}"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49C5CAF-6F8E-497C-B316-535DDFEE9514}" type="doc">
      <dgm:prSet loTypeId="urn:microsoft.com/office/officeart/2005/8/layout/hList1" loCatId="list" qsTypeId="urn:microsoft.com/office/officeart/2005/8/quickstyle/simple3" qsCatId="simple" csTypeId="urn:microsoft.com/office/officeart/2005/8/colors/accent1_2" csCatId="accent1" phldr="1"/>
      <dgm:spPr/>
      <dgm:t>
        <a:bodyPr/>
        <a:lstStyle/>
        <a:p>
          <a:endParaRPr lang="en-US"/>
        </a:p>
      </dgm:t>
    </dgm:pt>
    <dgm:pt modelId="{048086DA-4F2B-40D0-9BCE-2BAD0291359A}">
      <dgm:prSet/>
      <dgm:spPr/>
      <dgm:t>
        <a:bodyPr/>
        <a:lstStyle/>
        <a:p>
          <a:r>
            <a:rPr lang="en-US" b="1"/>
            <a:t>Request for Qualifications</a:t>
          </a:r>
          <a:endParaRPr lang="en-US"/>
        </a:p>
      </dgm:t>
    </dgm:pt>
    <dgm:pt modelId="{748061B1-58E1-44FD-8174-F537C99D7C2D}" type="parTrans" cxnId="{B57D0B44-1942-4487-B728-C80E27E6F796}">
      <dgm:prSet/>
      <dgm:spPr/>
      <dgm:t>
        <a:bodyPr/>
        <a:lstStyle/>
        <a:p>
          <a:endParaRPr lang="en-US"/>
        </a:p>
      </dgm:t>
    </dgm:pt>
    <dgm:pt modelId="{549C46DE-6F44-404A-B68F-06B915E69EC4}" type="sibTrans" cxnId="{B57D0B44-1942-4487-B728-C80E27E6F796}">
      <dgm:prSet/>
      <dgm:spPr/>
      <dgm:t>
        <a:bodyPr/>
        <a:lstStyle/>
        <a:p>
          <a:endParaRPr lang="en-US"/>
        </a:p>
      </dgm:t>
    </dgm:pt>
    <dgm:pt modelId="{AC109378-2633-48E1-B9C5-AC663401FECE}">
      <dgm:prSet/>
      <dgm:spPr/>
      <dgm:t>
        <a:bodyPr/>
        <a:lstStyle/>
        <a:p>
          <a:r>
            <a:rPr lang="en-US"/>
            <a:t>Successful Experience with Projects of Similar Scope and Complexity</a:t>
          </a:r>
        </a:p>
      </dgm:t>
    </dgm:pt>
    <dgm:pt modelId="{49D1E431-01FA-4500-B413-B6FCAC1C4248}" type="parTrans" cxnId="{1E1EB38E-FD47-4575-B30F-62B4414BB744}">
      <dgm:prSet/>
      <dgm:spPr/>
      <dgm:t>
        <a:bodyPr/>
        <a:lstStyle/>
        <a:p>
          <a:endParaRPr lang="en-US"/>
        </a:p>
      </dgm:t>
    </dgm:pt>
    <dgm:pt modelId="{7DF89F07-7B95-41EF-BC01-C257CDF96A99}" type="sibTrans" cxnId="{1E1EB38E-FD47-4575-B30F-62B4414BB744}">
      <dgm:prSet/>
      <dgm:spPr/>
      <dgm:t>
        <a:bodyPr/>
        <a:lstStyle/>
        <a:p>
          <a:endParaRPr lang="en-US"/>
        </a:p>
      </dgm:t>
    </dgm:pt>
    <dgm:pt modelId="{377E091F-2120-471B-874C-6ADD9930FE80}">
      <dgm:prSet/>
      <dgm:spPr/>
      <dgm:t>
        <a:bodyPr/>
        <a:lstStyle/>
        <a:p>
          <a:r>
            <a:rPr lang="en-US"/>
            <a:t>Team Organization</a:t>
          </a:r>
        </a:p>
      </dgm:t>
    </dgm:pt>
    <dgm:pt modelId="{B0A90481-2EC5-42D8-A40D-3FA50ED96851}" type="parTrans" cxnId="{7A5F0CA3-C714-4C72-A55C-2982C5C36992}">
      <dgm:prSet/>
      <dgm:spPr/>
      <dgm:t>
        <a:bodyPr/>
        <a:lstStyle/>
        <a:p>
          <a:endParaRPr lang="en-US"/>
        </a:p>
      </dgm:t>
    </dgm:pt>
    <dgm:pt modelId="{083E3A61-F096-49D7-897C-F36F4899DF78}" type="sibTrans" cxnId="{7A5F0CA3-C714-4C72-A55C-2982C5C36992}">
      <dgm:prSet/>
      <dgm:spPr/>
      <dgm:t>
        <a:bodyPr/>
        <a:lstStyle/>
        <a:p>
          <a:endParaRPr lang="en-US"/>
        </a:p>
      </dgm:t>
    </dgm:pt>
    <dgm:pt modelId="{39FEE0A9-CC8A-4E8A-84C7-4EEC441E0586}">
      <dgm:prSet/>
      <dgm:spPr/>
      <dgm:t>
        <a:bodyPr/>
        <a:lstStyle/>
        <a:p>
          <a:r>
            <a:rPr lang="en-US" dirty="0"/>
            <a:t>Experience developing GMP collaboratively with Owner</a:t>
          </a:r>
        </a:p>
      </dgm:t>
    </dgm:pt>
    <dgm:pt modelId="{A3DD7F28-9A11-4CED-92A5-D67D5F260ABD}" type="parTrans" cxnId="{956D1A4F-CC38-425B-B1AA-2B4095570CFF}">
      <dgm:prSet/>
      <dgm:spPr/>
      <dgm:t>
        <a:bodyPr/>
        <a:lstStyle/>
        <a:p>
          <a:endParaRPr lang="en-US"/>
        </a:p>
      </dgm:t>
    </dgm:pt>
    <dgm:pt modelId="{9D13C1EB-95D1-48F9-B618-CDC360F0F31C}" type="sibTrans" cxnId="{956D1A4F-CC38-425B-B1AA-2B4095570CFF}">
      <dgm:prSet/>
      <dgm:spPr/>
      <dgm:t>
        <a:bodyPr/>
        <a:lstStyle/>
        <a:p>
          <a:endParaRPr lang="en-US"/>
        </a:p>
      </dgm:t>
    </dgm:pt>
    <dgm:pt modelId="{A01CDAA7-2322-483C-A922-93FE99E56B81}">
      <dgm:prSet/>
      <dgm:spPr/>
      <dgm:t>
        <a:bodyPr/>
        <a:lstStyle/>
        <a:p>
          <a:r>
            <a:rPr lang="en-US" b="1"/>
            <a:t>Request for Proposal</a:t>
          </a:r>
          <a:endParaRPr lang="en-US"/>
        </a:p>
      </dgm:t>
    </dgm:pt>
    <dgm:pt modelId="{343D7B19-A645-4D3D-9D04-672E84C959AA}" type="parTrans" cxnId="{1DDD3C17-AE1B-41CB-83F3-76552CF64AEF}">
      <dgm:prSet/>
      <dgm:spPr/>
      <dgm:t>
        <a:bodyPr/>
        <a:lstStyle/>
        <a:p>
          <a:endParaRPr lang="en-US"/>
        </a:p>
      </dgm:t>
    </dgm:pt>
    <dgm:pt modelId="{3F882491-0BD4-414E-9548-7F9AA27A1D7A}" type="sibTrans" cxnId="{1DDD3C17-AE1B-41CB-83F3-76552CF64AEF}">
      <dgm:prSet/>
      <dgm:spPr/>
      <dgm:t>
        <a:bodyPr/>
        <a:lstStyle/>
        <a:p>
          <a:endParaRPr lang="en-US"/>
        </a:p>
      </dgm:t>
    </dgm:pt>
    <dgm:pt modelId="{764D493A-E588-43F2-9B98-5483AF9D4646}">
      <dgm:prSet/>
      <dgm:spPr/>
      <dgm:t>
        <a:bodyPr/>
        <a:lstStyle/>
        <a:p>
          <a:r>
            <a:rPr lang="en-US"/>
            <a:t>Management approach specific to the project</a:t>
          </a:r>
        </a:p>
      </dgm:t>
    </dgm:pt>
    <dgm:pt modelId="{5652A24B-1C03-408D-A3AF-4F42A66737BC}" type="parTrans" cxnId="{4C210882-F45A-491A-9F68-20921F24726A}">
      <dgm:prSet/>
      <dgm:spPr/>
      <dgm:t>
        <a:bodyPr/>
        <a:lstStyle/>
        <a:p>
          <a:endParaRPr lang="en-US"/>
        </a:p>
      </dgm:t>
    </dgm:pt>
    <dgm:pt modelId="{72C056CB-8BF8-434D-AF77-5447BE9E0114}" type="sibTrans" cxnId="{4C210882-F45A-491A-9F68-20921F24726A}">
      <dgm:prSet/>
      <dgm:spPr/>
      <dgm:t>
        <a:bodyPr/>
        <a:lstStyle/>
        <a:p>
          <a:endParaRPr lang="en-US"/>
        </a:p>
      </dgm:t>
    </dgm:pt>
    <dgm:pt modelId="{7D9F8930-11D3-4D79-BF23-5E0F357488E2}">
      <dgm:prSet/>
      <dgm:spPr/>
      <dgm:t>
        <a:bodyPr/>
        <a:lstStyle/>
        <a:p>
          <a:r>
            <a:rPr lang="en-US"/>
            <a:t>Innovation and Problem Solving</a:t>
          </a:r>
        </a:p>
      </dgm:t>
    </dgm:pt>
    <dgm:pt modelId="{57C3C719-AF29-47E8-94FA-91B725344E4E}" type="parTrans" cxnId="{A17121CE-5CA6-48CA-A2CA-4E16E35DC40A}">
      <dgm:prSet/>
      <dgm:spPr/>
      <dgm:t>
        <a:bodyPr/>
        <a:lstStyle/>
        <a:p>
          <a:endParaRPr lang="en-US"/>
        </a:p>
      </dgm:t>
    </dgm:pt>
    <dgm:pt modelId="{B3593D7E-30D8-45FA-8962-DEDE78C75C1C}" type="sibTrans" cxnId="{A17121CE-5CA6-48CA-A2CA-4E16E35DC40A}">
      <dgm:prSet/>
      <dgm:spPr/>
      <dgm:t>
        <a:bodyPr/>
        <a:lstStyle/>
        <a:p>
          <a:endParaRPr lang="en-US"/>
        </a:p>
      </dgm:t>
    </dgm:pt>
    <dgm:pt modelId="{752EB6C0-A759-4128-BCF2-3D61193576EC}">
      <dgm:prSet/>
      <dgm:spPr/>
      <dgm:t>
        <a:bodyPr/>
        <a:lstStyle/>
        <a:p>
          <a:r>
            <a:rPr lang="en-US"/>
            <a:t>Interactive Proprietary Meetings</a:t>
          </a:r>
        </a:p>
      </dgm:t>
    </dgm:pt>
    <dgm:pt modelId="{A69DFBD0-BCE7-4942-906E-14F4B7F00295}" type="parTrans" cxnId="{22ECA7CE-1D10-47D6-BF3B-E5267799A978}">
      <dgm:prSet/>
      <dgm:spPr/>
      <dgm:t>
        <a:bodyPr/>
        <a:lstStyle/>
        <a:p>
          <a:endParaRPr lang="en-US"/>
        </a:p>
      </dgm:t>
    </dgm:pt>
    <dgm:pt modelId="{FCEE1CA2-540C-40FD-819C-DE44C202BD18}" type="sibTrans" cxnId="{22ECA7CE-1D10-47D6-BF3B-E5267799A978}">
      <dgm:prSet/>
      <dgm:spPr/>
      <dgm:t>
        <a:bodyPr/>
        <a:lstStyle/>
        <a:p>
          <a:endParaRPr lang="en-US"/>
        </a:p>
      </dgm:t>
    </dgm:pt>
    <dgm:pt modelId="{F348504B-C01E-423C-979D-5E0BBA26FDFC}">
      <dgm:prSet/>
      <dgm:spPr/>
      <dgm:t>
        <a:bodyPr/>
        <a:lstStyle/>
        <a:p>
          <a:r>
            <a:rPr lang="en-US" dirty="0"/>
            <a:t>Price related factor:  Fee, General Conditions</a:t>
          </a:r>
        </a:p>
      </dgm:t>
    </dgm:pt>
    <dgm:pt modelId="{6D10F4F6-D304-4783-AD4B-F0BC5217EBBE}" type="parTrans" cxnId="{027B54CD-5A4E-4FE0-8E63-039831CF9245}">
      <dgm:prSet/>
      <dgm:spPr/>
      <dgm:t>
        <a:bodyPr/>
        <a:lstStyle/>
        <a:p>
          <a:endParaRPr lang="en-US"/>
        </a:p>
      </dgm:t>
    </dgm:pt>
    <dgm:pt modelId="{1D1713DA-4350-4A61-9C8A-B3A4A0D936D5}" type="sibTrans" cxnId="{027B54CD-5A4E-4FE0-8E63-039831CF9245}">
      <dgm:prSet/>
      <dgm:spPr/>
      <dgm:t>
        <a:bodyPr/>
        <a:lstStyle/>
        <a:p>
          <a:endParaRPr lang="en-US"/>
        </a:p>
      </dgm:t>
    </dgm:pt>
    <dgm:pt modelId="{FB222206-607E-460B-A981-BD08E86CBFFB}">
      <dgm:prSet/>
      <dgm:spPr/>
      <dgm:t>
        <a:bodyPr/>
        <a:lstStyle/>
        <a:p>
          <a:r>
            <a:rPr lang="en-US" dirty="0"/>
            <a:t>Limited required proposal submittals</a:t>
          </a:r>
        </a:p>
      </dgm:t>
    </dgm:pt>
    <dgm:pt modelId="{C3C00DCA-7019-4591-B56C-FB71180C7FC3}" type="parTrans" cxnId="{93ED45FA-384C-405D-8E40-102FFD9D2D61}">
      <dgm:prSet/>
      <dgm:spPr/>
      <dgm:t>
        <a:bodyPr/>
        <a:lstStyle/>
        <a:p>
          <a:endParaRPr lang="en-US"/>
        </a:p>
      </dgm:t>
    </dgm:pt>
    <dgm:pt modelId="{E3695F5F-41ED-404D-B80A-9D74499145BE}" type="sibTrans" cxnId="{93ED45FA-384C-405D-8E40-102FFD9D2D61}">
      <dgm:prSet/>
      <dgm:spPr/>
      <dgm:t>
        <a:bodyPr/>
        <a:lstStyle/>
        <a:p>
          <a:endParaRPr lang="en-US"/>
        </a:p>
      </dgm:t>
    </dgm:pt>
    <dgm:pt modelId="{7E65909E-A563-4310-895C-057D2623D48A}">
      <dgm:prSet/>
      <dgm:spPr/>
      <dgm:t>
        <a:bodyPr/>
        <a:lstStyle/>
        <a:p>
          <a:r>
            <a:rPr lang="en-US" dirty="0"/>
            <a:t>Innovative Project Ideas</a:t>
          </a:r>
        </a:p>
      </dgm:t>
    </dgm:pt>
    <dgm:pt modelId="{2ED17A51-0C70-42DD-9A5E-05597B29E8B2}" type="parTrans" cxnId="{ED19A3E0-0DA2-4415-8801-89BE3C50ACD1}">
      <dgm:prSet/>
      <dgm:spPr/>
    </dgm:pt>
    <dgm:pt modelId="{2C407BF3-44C1-4C16-BA74-CA13FAA1F55F}" type="sibTrans" cxnId="{ED19A3E0-0DA2-4415-8801-89BE3C50ACD1}">
      <dgm:prSet/>
      <dgm:spPr/>
    </dgm:pt>
    <dgm:pt modelId="{41B135C3-D3B6-4713-A659-C3848466F7EF}">
      <dgm:prSet/>
      <dgm:spPr/>
      <dgm:t>
        <a:bodyPr/>
        <a:lstStyle/>
        <a:p>
          <a:r>
            <a:rPr lang="en-US" dirty="0"/>
            <a:t>Shortlist no more than five finalists</a:t>
          </a:r>
        </a:p>
      </dgm:t>
    </dgm:pt>
    <dgm:pt modelId="{98B1672F-A60F-4BAB-BC2E-9656DB517800}" type="parTrans" cxnId="{93E9779E-40D9-44C9-BF71-C1A5424EF4E9}">
      <dgm:prSet/>
      <dgm:spPr/>
    </dgm:pt>
    <dgm:pt modelId="{A6291365-83F0-45F5-AAF4-D9DB132BD505}" type="sibTrans" cxnId="{93E9779E-40D9-44C9-BF71-C1A5424EF4E9}">
      <dgm:prSet/>
      <dgm:spPr/>
    </dgm:pt>
    <dgm:pt modelId="{8DE4629E-9472-43C3-86DE-FFCC5E01609B}">
      <dgm:prSet/>
      <dgm:spPr/>
      <dgm:t>
        <a:bodyPr/>
        <a:lstStyle/>
        <a:p>
          <a:r>
            <a:rPr lang="en-US" dirty="0"/>
            <a:t>Sustainability</a:t>
          </a:r>
        </a:p>
      </dgm:t>
    </dgm:pt>
    <dgm:pt modelId="{BA5004E0-0E22-4F62-8B6B-261E4B428A10}" type="parTrans" cxnId="{3F288209-B694-4730-A0FA-D02C46ADBEA9}">
      <dgm:prSet/>
      <dgm:spPr/>
    </dgm:pt>
    <dgm:pt modelId="{8C4A5B46-97A5-4139-92FC-A1B98F06DBFB}" type="sibTrans" cxnId="{3F288209-B694-4730-A0FA-D02C46ADBEA9}">
      <dgm:prSet/>
      <dgm:spPr/>
    </dgm:pt>
    <dgm:pt modelId="{E0EBA920-6886-4D75-9409-576EAD4F2B2E}">
      <dgm:prSet/>
      <dgm:spPr/>
      <dgm:t>
        <a:bodyPr/>
        <a:lstStyle/>
        <a:p>
          <a:r>
            <a:rPr lang="en-US" dirty="0"/>
            <a:t>Office building trends</a:t>
          </a:r>
        </a:p>
      </dgm:t>
    </dgm:pt>
    <dgm:pt modelId="{04E469F1-7223-408A-B3C7-86A780107CE5}" type="parTrans" cxnId="{B785F131-FEC8-4D41-ABE9-B4AC62D0747D}">
      <dgm:prSet/>
      <dgm:spPr/>
    </dgm:pt>
    <dgm:pt modelId="{EBEF685D-4347-4A9D-9259-E1AD3CCE6A2A}" type="sibTrans" cxnId="{B785F131-FEC8-4D41-ABE9-B4AC62D0747D}">
      <dgm:prSet/>
      <dgm:spPr/>
    </dgm:pt>
    <dgm:pt modelId="{18F8C84B-BA87-4FB4-9719-344E7C9509C1}" type="pres">
      <dgm:prSet presAssocID="{049C5CAF-6F8E-497C-B316-535DDFEE9514}" presName="Name0" presStyleCnt="0">
        <dgm:presLayoutVars>
          <dgm:dir/>
          <dgm:animLvl val="lvl"/>
          <dgm:resizeHandles val="exact"/>
        </dgm:presLayoutVars>
      </dgm:prSet>
      <dgm:spPr/>
    </dgm:pt>
    <dgm:pt modelId="{FF43795C-DCDC-4BA8-9F76-BCA96B67AF00}" type="pres">
      <dgm:prSet presAssocID="{048086DA-4F2B-40D0-9BCE-2BAD0291359A}" presName="composite" presStyleCnt="0"/>
      <dgm:spPr/>
    </dgm:pt>
    <dgm:pt modelId="{ECF87F11-E5A8-4DF5-A90A-B7BDF8EACBF3}" type="pres">
      <dgm:prSet presAssocID="{048086DA-4F2B-40D0-9BCE-2BAD0291359A}" presName="parTx" presStyleLbl="alignNode1" presStyleIdx="0" presStyleCnt="2">
        <dgm:presLayoutVars>
          <dgm:chMax val="0"/>
          <dgm:chPref val="0"/>
          <dgm:bulletEnabled val="1"/>
        </dgm:presLayoutVars>
      </dgm:prSet>
      <dgm:spPr/>
    </dgm:pt>
    <dgm:pt modelId="{04DA96B1-A362-4520-A386-3AC784D3A288}" type="pres">
      <dgm:prSet presAssocID="{048086DA-4F2B-40D0-9BCE-2BAD0291359A}" presName="desTx" presStyleLbl="alignAccFollowNode1" presStyleIdx="0" presStyleCnt="2">
        <dgm:presLayoutVars>
          <dgm:bulletEnabled val="1"/>
        </dgm:presLayoutVars>
      </dgm:prSet>
      <dgm:spPr/>
    </dgm:pt>
    <dgm:pt modelId="{80502426-B889-4F56-849A-739E5A7BFDD0}" type="pres">
      <dgm:prSet presAssocID="{549C46DE-6F44-404A-B68F-06B915E69EC4}" presName="space" presStyleCnt="0"/>
      <dgm:spPr/>
    </dgm:pt>
    <dgm:pt modelId="{69FB8930-26F8-411B-857E-761E204D28F1}" type="pres">
      <dgm:prSet presAssocID="{A01CDAA7-2322-483C-A922-93FE99E56B81}" presName="composite" presStyleCnt="0"/>
      <dgm:spPr/>
    </dgm:pt>
    <dgm:pt modelId="{6D5E13E4-4DCC-401C-92A5-CDC806CCF4F0}" type="pres">
      <dgm:prSet presAssocID="{A01CDAA7-2322-483C-A922-93FE99E56B81}" presName="parTx" presStyleLbl="alignNode1" presStyleIdx="1" presStyleCnt="2">
        <dgm:presLayoutVars>
          <dgm:chMax val="0"/>
          <dgm:chPref val="0"/>
          <dgm:bulletEnabled val="1"/>
        </dgm:presLayoutVars>
      </dgm:prSet>
      <dgm:spPr/>
    </dgm:pt>
    <dgm:pt modelId="{78988527-AAF2-45EA-B6C9-74906040B72F}" type="pres">
      <dgm:prSet presAssocID="{A01CDAA7-2322-483C-A922-93FE99E56B81}" presName="desTx" presStyleLbl="alignAccFollowNode1" presStyleIdx="1" presStyleCnt="2">
        <dgm:presLayoutVars>
          <dgm:bulletEnabled val="1"/>
        </dgm:presLayoutVars>
      </dgm:prSet>
      <dgm:spPr/>
    </dgm:pt>
  </dgm:ptLst>
  <dgm:cxnLst>
    <dgm:cxn modelId="{3F288209-B694-4730-A0FA-D02C46ADBEA9}" srcId="{048086DA-4F2B-40D0-9BCE-2BAD0291359A}" destId="{8DE4629E-9472-43C3-86DE-FFCC5E01609B}" srcOrd="4" destOrd="0" parTransId="{BA5004E0-0E22-4F62-8B6B-261E4B428A10}" sibTransId="{8C4A5B46-97A5-4139-92FC-A1B98F06DBFB}"/>
    <dgm:cxn modelId="{30049E0C-0C19-49EA-A392-7ACD796DEEEF}" type="presOf" srcId="{FB222206-607E-460B-A981-BD08E86CBFFB}" destId="{78988527-AAF2-45EA-B6C9-74906040B72F}" srcOrd="0" destOrd="4" presId="urn:microsoft.com/office/officeart/2005/8/layout/hList1"/>
    <dgm:cxn modelId="{1DDD3C17-AE1B-41CB-83F3-76552CF64AEF}" srcId="{049C5CAF-6F8E-497C-B316-535DDFEE9514}" destId="{A01CDAA7-2322-483C-A922-93FE99E56B81}" srcOrd="1" destOrd="0" parTransId="{343D7B19-A645-4D3D-9D04-672E84C959AA}" sibTransId="{3F882491-0BD4-414E-9548-7F9AA27A1D7A}"/>
    <dgm:cxn modelId="{B785F131-FEC8-4D41-ABE9-B4AC62D0747D}" srcId="{048086DA-4F2B-40D0-9BCE-2BAD0291359A}" destId="{E0EBA920-6886-4D75-9409-576EAD4F2B2E}" srcOrd="5" destOrd="0" parTransId="{04E469F1-7223-408A-B3C7-86A780107CE5}" sibTransId="{EBEF685D-4347-4A9D-9259-E1AD3CCE6A2A}"/>
    <dgm:cxn modelId="{C1BFDB35-1250-4E0C-93AF-D6B730284606}" type="presOf" srcId="{377E091F-2120-471B-874C-6ADD9930FE80}" destId="{04DA96B1-A362-4520-A386-3AC784D3A288}" srcOrd="0" destOrd="1" presId="urn:microsoft.com/office/officeart/2005/8/layout/hList1"/>
    <dgm:cxn modelId="{B57D0B44-1942-4487-B728-C80E27E6F796}" srcId="{049C5CAF-6F8E-497C-B316-535DDFEE9514}" destId="{048086DA-4F2B-40D0-9BCE-2BAD0291359A}" srcOrd="0" destOrd="0" parTransId="{748061B1-58E1-44FD-8174-F537C99D7C2D}" sibTransId="{549C46DE-6F44-404A-B68F-06B915E69EC4}"/>
    <dgm:cxn modelId="{45D07E45-5B06-4737-889F-80B3604E74EA}" type="presOf" srcId="{752EB6C0-A759-4128-BCF2-3D61193576EC}" destId="{78988527-AAF2-45EA-B6C9-74906040B72F}" srcOrd="0" destOrd="2" presId="urn:microsoft.com/office/officeart/2005/8/layout/hList1"/>
    <dgm:cxn modelId="{956D1A4F-CC38-425B-B1AA-2B4095570CFF}" srcId="{048086DA-4F2B-40D0-9BCE-2BAD0291359A}" destId="{39FEE0A9-CC8A-4E8A-84C7-4EEC441E0586}" srcOrd="2" destOrd="0" parTransId="{A3DD7F28-9A11-4CED-92A5-D67D5F260ABD}" sibTransId="{9D13C1EB-95D1-48F9-B618-CDC360F0F31C}"/>
    <dgm:cxn modelId="{01ACC552-45FF-496E-A64A-DA20552421AC}" type="presOf" srcId="{049C5CAF-6F8E-497C-B316-535DDFEE9514}" destId="{18F8C84B-BA87-4FB4-9719-344E7C9509C1}" srcOrd="0" destOrd="0" presId="urn:microsoft.com/office/officeart/2005/8/layout/hList1"/>
    <dgm:cxn modelId="{209FB576-245B-457B-8AD6-9F44EEDC1B86}" type="presOf" srcId="{A01CDAA7-2322-483C-A922-93FE99E56B81}" destId="{6D5E13E4-4DCC-401C-92A5-CDC806CCF4F0}" srcOrd="0" destOrd="0" presId="urn:microsoft.com/office/officeart/2005/8/layout/hList1"/>
    <dgm:cxn modelId="{FF439859-6BB9-4B56-8E2A-58B261423E9B}" type="presOf" srcId="{39FEE0A9-CC8A-4E8A-84C7-4EEC441E0586}" destId="{04DA96B1-A362-4520-A386-3AC784D3A288}" srcOrd="0" destOrd="2" presId="urn:microsoft.com/office/officeart/2005/8/layout/hList1"/>
    <dgm:cxn modelId="{4C210882-F45A-491A-9F68-20921F24726A}" srcId="{A01CDAA7-2322-483C-A922-93FE99E56B81}" destId="{764D493A-E588-43F2-9B98-5483AF9D4646}" srcOrd="0" destOrd="0" parTransId="{5652A24B-1C03-408D-A3AF-4F42A66737BC}" sibTransId="{72C056CB-8BF8-434D-AF77-5447BE9E0114}"/>
    <dgm:cxn modelId="{1E1EB38E-FD47-4575-B30F-62B4414BB744}" srcId="{048086DA-4F2B-40D0-9BCE-2BAD0291359A}" destId="{AC109378-2633-48E1-B9C5-AC663401FECE}" srcOrd="0" destOrd="0" parTransId="{49D1E431-01FA-4500-B413-B6FCAC1C4248}" sibTransId="{7DF89F07-7B95-41EF-BC01-C257CDF96A99}"/>
    <dgm:cxn modelId="{3EFF168F-2871-4AE1-AE8C-6DD7100B837C}" type="presOf" srcId="{AC109378-2633-48E1-B9C5-AC663401FECE}" destId="{04DA96B1-A362-4520-A386-3AC784D3A288}" srcOrd="0" destOrd="0" presId="urn:microsoft.com/office/officeart/2005/8/layout/hList1"/>
    <dgm:cxn modelId="{9CAADD97-C472-43EB-A8D2-E1FF88C7F6FF}" type="presOf" srcId="{764D493A-E588-43F2-9B98-5483AF9D4646}" destId="{78988527-AAF2-45EA-B6C9-74906040B72F}" srcOrd="0" destOrd="0" presId="urn:microsoft.com/office/officeart/2005/8/layout/hList1"/>
    <dgm:cxn modelId="{93E9779E-40D9-44C9-BF71-C1A5424EF4E9}" srcId="{048086DA-4F2B-40D0-9BCE-2BAD0291359A}" destId="{41B135C3-D3B6-4713-A659-C3848466F7EF}" srcOrd="6" destOrd="0" parTransId="{98B1672F-A60F-4BAB-BC2E-9656DB517800}" sibTransId="{A6291365-83F0-45F5-AAF4-D9DB132BD505}"/>
    <dgm:cxn modelId="{9D2EB2A2-2778-4581-924E-1668B918151A}" type="presOf" srcId="{7D9F8930-11D3-4D79-BF23-5E0F357488E2}" destId="{78988527-AAF2-45EA-B6C9-74906040B72F}" srcOrd="0" destOrd="1" presId="urn:microsoft.com/office/officeart/2005/8/layout/hList1"/>
    <dgm:cxn modelId="{7A5F0CA3-C714-4C72-A55C-2982C5C36992}" srcId="{048086DA-4F2B-40D0-9BCE-2BAD0291359A}" destId="{377E091F-2120-471B-874C-6ADD9930FE80}" srcOrd="1" destOrd="0" parTransId="{B0A90481-2EC5-42D8-A40D-3FA50ED96851}" sibTransId="{083E3A61-F096-49D7-897C-F36F4899DF78}"/>
    <dgm:cxn modelId="{9EB096A4-925F-46CA-930E-8CDC0DEE60D3}" type="presOf" srcId="{F348504B-C01E-423C-979D-5E0BBA26FDFC}" destId="{78988527-AAF2-45EA-B6C9-74906040B72F}" srcOrd="0" destOrd="3" presId="urn:microsoft.com/office/officeart/2005/8/layout/hList1"/>
    <dgm:cxn modelId="{C82CE3AB-33C2-4562-AA37-2C1C0FEE27F3}" type="presOf" srcId="{048086DA-4F2B-40D0-9BCE-2BAD0291359A}" destId="{ECF87F11-E5A8-4DF5-A90A-B7BDF8EACBF3}" srcOrd="0" destOrd="0" presId="urn:microsoft.com/office/officeart/2005/8/layout/hList1"/>
    <dgm:cxn modelId="{00C978B9-DCA0-4772-98FC-EA2956112346}" type="presOf" srcId="{8DE4629E-9472-43C3-86DE-FFCC5E01609B}" destId="{04DA96B1-A362-4520-A386-3AC784D3A288}" srcOrd="0" destOrd="4" presId="urn:microsoft.com/office/officeart/2005/8/layout/hList1"/>
    <dgm:cxn modelId="{E5BE51BE-2DC9-467D-9DE9-F2613DFA83BF}" type="presOf" srcId="{41B135C3-D3B6-4713-A659-C3848466F7EF}" destId="{04DA96B1-A362-4520-A386-3AC784D3A288}" srcOrd="0" destOrd="6" presId="urn:microsoft.com/office/officeart/2005/8/layout/hList1"/>
    <dgm:cxn modelId="{027B54CD-5A4E-4FE0-8E63-039831CF9245}" srcId="{A01CDAA7-2322-483C-A922-93FE99E56B81}" destId="{F348504B-C01E-423C-979D-5E0BBA26FDFC}" srcOrd="3" destOrd="0" parTransId="{6D10F4F6-D304-4783-AD4B-F0BC5217EBBE}" sibTransId="{1D1713DA-4350-4A61-9C8A-B3A4A0D936D5}"/>
    <dgm:cxn modelId="{A17121CE-5CA6-48CA-A2CA-4E16E35DC40A}" srcId="{A01CDAA7-2322-483C-A922-93FE99E56B81}" destId="{7D9F8930-11D3-4D79-BF23-5E0F357488E2}" srcOrd="1" destOrd="0" parTransId="{57C3C719-AF29-47E8-94FA-91B725344E4E}" sibTransId="{B3593D7E-30D8-45FA-8962-DEDE78C75C1C}"/>
    <dgm:cxn modelId="{22ECA7CE-1D10-47D6-BF3B-E5267799A978}" srcId="{A01CDAA7-2322-483C-A922-93FE99E56B81}" destId="{752EB6C0-A759-4128-BCF2-3D61193576EC}" srcOrd="2" destOrd="0" parTransId="{A69DFBD0-BCE7-4942-906E-14F4B7F00295}" sibTransId="{FCEE1CA2-540C-40FD-819C-DE44C202BD18}"/>
    <dgm:cxn modelId="{ED19A3E0-0DA2-4415-8801-89BE3C50ACD1}" srcId="{048086DA-4F2B-40D0-9BCE-2BAD0291359A}" destId="{7E65909E-A563-4310-895C-057D2623D48A}" srcOrd="3" destOrd="0" parTransId="{2ED17A51-0C70-42DD-9A5E-05597B29E8B2}" sibTransId="{2C407BF3-44C1-4C16-BA74-CA13FAA1F55F}"/>
    <dgm:cxn modelId="{F46763F2-3014-4D53-AEB0-8645427BFBF9}" type="presOf" srcId="{E0EBA920-6886-4D75-9409-576EAD4F2B2E}" destId="{04DA96B1-A362-4520-A386-3AC784D3A288}" srcOrd="0" destOrd="5" presId="urn:microsoft.com/office/officeart/2005/8/layout/hList1"/>
    <dgm:cxn modelId="{A67671F2-D8F3-4467-8A94-7981E7AD3D18}" type="presOf" srcId="{7E65909E-A563-4310-895C-057D2623D48A}" destId="{04DA96B1-A362-4520-A386-3AC784D3A288}" srcOrd="0" destOrd="3" presId="urn:microsoft.com/office/officeart/2005/8/layout/hList1"/>
    <dgm:cxn modelId="{93ED45FA-384C-405D-8E40-102FFD9D2D61}" srcId="{A01CDAA7-2322-483C-A922-93FE99E56B81}" destId="{FB222206-607E-460B-A981-BD08E86CBFFB}" srcOrd="4" destOrd="0" parTransId="{C3C00DCA-7019-4591-B56C-FB71180C7FC3}" sibTransId="{E3695F5F-41ED-404D-B80A-9D74499145BE}"/>
    <dgm:cxn modelId="{FC9808DA-F486-46CF-A329-B6D7055FA6F8}" type="presParOf" srcId="{18F8C84B-BA87-4FB4-9719-344E7C9509C1}" destId="{FF43795C-DCDC-4BA8-9F76-BCA96B67AF00}" srcOrd="0" destOrd="0" presId="urn:microsoft.com/office/officeart/2005/8/layout/hList1"/>
    <dgm:cxn modelId="{4A5D9AB0-5835-4C9B-9409-579CBED9F8F8}" type="presParOf" srcId="{FF43795C-DCDC-4BA8-9F76-BCA96B67AF00}" destId="{ECF87F11-E5A8-4DF5-A90A-B7BDF8EACBF3}" srcOrd="0" destOrd="0" presId="urn:microsoft.com/office/officeart/2005/8/layout/hList1"/>
    <dgm:cxn modelId="{0F7348FE-4AE0-4BC4-BA95-B23B9677B95E}" type="presParOf" srcId="{FF43795C-DCDC-4BA8-9F76-BCA96B67AF00}" destId="{04DA96B1-A362-4520-A386-3AC784D3A288}" srcOrd="1" destOrd="0" presId="urn:microsoft.com/office/officeart/2005/8/layout/hList1"/>
    <dgm:cxn modelId="{ACA87F8D-5D74-42C8-84F9-9EC81FB5574B}" type="presParOf" srcId="{18F8C84B-BA87-4FB4-9719-344E7C9509C1}" destId="{80502426-B889-4F56-849A-739E5A7BFDD0}" srcOrd="1" destOrd="0" presId="urn:microsoft.com/office/officeart/2005/8/layout/hList1"/>
    <dgm:cxn modelId="{5313D654-973E-4765-9B30-E7498292C04F}" type="presParOf" srcId="{18F8C84B-BA87-4FB4-9719-344E7C9509C1}" destId="{69FB8930-26F8-411B-857E-761E204D28F1}" srcOrd="2" destOrd="0" presId="urn:microsoft.com/office/officeart/2005/8/layout/hList1"/>
    <dgm:cxn modelId="{E7839A85-AAD3-4C62-89FE-F6BFD83C9B6F}" type="presParOf" srcId="{69FB8930-26F8-411B-857E-761E204D28F1}" destId="{6D5E13E4-4DCC-401C-92A5-CDC806CCF4F0}" srcOrd="0" destOrd="0" presId="urn:microsoft.com/office/officeart/2005/8/layout/hList1"/>
    <dgm:cxn modelId="{B895A82F-54AA-4FFF-AECD-DC364E2CD952}" type="presParOf" srcId="{69FB8930-26F8-411B-857E-761E204D28F1}" destId="{78988527-AAF2-45EA-B6C9-74906040B72F}"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2EB461E-3D50-4B5A-9B0C-48C6C00251A2}"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19877940-14D6-4E24-84FA-AC8C2C369DA6}">
      <dgm:prSet/>
      <dgm:spPr/>
      <dgm:t>
        <a:bodyPr/>
        <a:lstStyle/>
        <a:p>
          <a:r>
            <a:rPr lang="en-US" b="1" dirty="0"/>
            <a:t>Validation of GMP and Develop Scope</a:t>
          </a:r>
          <a:endParaRPr lang="en-US" dirty="0"/>
        </a:p>
      </dgm:t>
    </dgm:pt>
    <dgm:pt modelId="{EC4B6605-FD12-4928-9B3A-47F3108F9AE1}" type="parTrans" cxnId="{BF274D64-40D6-45CA-B8D6-9227833DF389}">
      <dgm:prSet/>
      <dgm:spPr/>
      <dgm:t>
        <a:bodyPr/>
        <a:lstStyle/>
        <a:p>
          <a:endParaRPr lang="en-US"/>
        </a:p>
      </dgm:t>
    </dgm:pt>
    <dgm:pt modelId="{2DA461D6-58BF-4E66-A4D6-038455D22BB3}" type="sibTrans" cxnId="{BF274D64-40D6-45CA-B8D6-9227833DF389}">
      <dgm:prSet/>
      <dgm:spPr/>
      <dgm:t>
        <a:bodyPr/>
        <a:lstStyle/>
        <a:p>
          <a:endParaRPr lang="en-US"/>
        </a:p>
      </dgm:t>
    </dgm:pt>
    <dgm:pt modelId="{9998BE59-13D1-4C82-ADCC-3D31ECD397D1}">
      <dgm:prSet/>
      <dgm:spPr/>
      <dgm:t>
        <a:bodyPr/>
        <a:lstStyle/>
        <a:p>
          <a:r>
            <a:rPr lang="en-US" dirty="0"/>
            <a:t>Validate information from the Owner </a:t>
          </a:r>
        </a:p>
      </dgm:t>
    </dgm:pt>
    <dgm:pt modelId="{D8C3FB46-6727-4393-833B-22BE50CB3598}" type="parTrans" cxnId="{A16A4848-063B-4A2E-9629-824384ED72E5}">
      <dgm:prSet/>
      <dgm:spPr/>
      <dgm:t>
        <a:bodyPr/>
        <a:lstStyle/>
        <a:p>
          <a:endParaRPr lang="en-US"/>
        </a:p>
      </dgm:t>
    </dgm:pt>
    <dgm:pt modelId="{0AE61FB8-C90F-4517-9458-2F8FC2F37E95}" type="sibTrans" cxnId="{A16A4848-063B-4A2E-9629-824384ED72E5}">
      <dgm:prSet/>
      <dgm:spPr/>
      <dgm:t>
        <a:bodyPr/>
        <a:lstStyle/>
        <a:p>
          <a:endParaRPr lang="en-US"/>
        </a:p>
      </dgm:t>
    </dgm:pt>
    <dgm:pt modelId="{46D6C067-22E7-472B-BADB-E5D25C08E301}">
      <dgm:prSet/>
      <dgm:spPr/>
      <dgm:t>
        <a:bodyPr/>
        <a:lstStyle/>
        <a:p>
          <a:r>
            <a:rPr lang="en-US" dirty="0"/>
            <a:t>Examines options to identify innovation</a:t>
          </a:r>
        </a:p>
      </dgm:t>
    </dgm:pt>
    <dgm:pt modelId="{1EB76743-D679-4F77-B78C-6BD644824596}" type="parTrans" cxnId="{398DA733-61E5-4412-8FDE-96A0DD3D8894}">
      <dgm:prSet/>
      <dgm:spPr/>
      <dgm:t>
        <a:bodyPr/>
        <a:lstStyle/>
        <a:p>
          <a:endParaRPr lang="en-US"/>
        </a:p>
      </dgm:t>
    </dgm:pt>
    <dgm:pt modelId="{9AA9E591-6FCF-4240-A5A9-9A2628AB3F4A}" type="sibTrans" cxnId="{398DA733-61E5-4412-8FDE-96A0DD3D8894}">
      <dgm:prSet/>
      <dgm:spPr/>
      <dgm:t>
        <a:bodyPr/>
        <a:lstStyle/>
        <a:p>
          <a:endParaRPr lang="en-US"/>
        </a:p>
      </dgm:t>
    </dgm:pt>
    <dgm:pt modelId="{3C57AD03-ECAC-4319-A839-F826E020073E}">
      <dgm:prSet/>
      <dgm:spPr/>
      <dgm:t>
        <a:bodyPr/>
        <a:lstStyle/>
        <a:p>
          <a:r>
            <a:rPr lang="en-US"/>
            <a:t>Commercially reasonable examination of site</a:t>
          </a:r>
        </a:p>
      </dgm:t>
    </dgm:pt>
    <dgm:pt modelId="{EA18738F-7AF3-4180-8799-A039F61CD778}" type="parTrans" cxnId="{9768DCFA-16F5-4276-9938-0AAEF6EFFC68}">
      <dgm:prSet/>
      <dgm:spPr/>
      <dgm:t>
        <a:bodyPr/>
        <a:lstStyle/>
        <a:p>
          <a:endParaRPr lang="en-US"/>
        </a:p>
      </dgm:t>
    </dgm:pt>
    <dgm:pt modelId="{86598D3B-A00F-45DA-A8F9-8860C414E5B1}" type="sibTrans" cxnId="{9768DCFA-16F5-4276-9938-0AAEF6EFFC68}">
      <dgm:prSet/>
      <dgm:spPr/>
      <dgm:t>
        <a:bodyPr/>
        <a:lstStyle/>
        <a:p>
          <a:endParaRPr lang="en-US"/>
        </a:p>
      </dgm:t>
    </dgm:pt>
    <dgm:pt modelId="{EDF76A42-55D4-4F1B-8E77-C1FEF0E997FD}">
      <dgm:prSet/>
      <dgm:spPr/>
      <dgm:t>
        <a:bodyPr/>
        <a:lstStyle/>
        <a:p>
          <a:r>
            <a:rPr lang="en-US" dirty="0"/>
            <a:t>Develop Basis of Design Documents, Project Schedule</a:t>
          </a:r>
        </a:p>
      </dgm:t>
    </dgm:pt>
    <dgm:pt modelId="{E08CDB7E-B2EA-47F0-9EEE-7FEC31779CAF}" type="parTrans" cxnId="{2C96F7E6-F400-4464-BA84-9CA1D5DB43B6}">
      <dgm:prSet/>
      <dgm:spPr/>
      <dgm:t>
        <a:bodyPr/>
        <a:lstStyle/>
        <a:p>
          <a:endParaRPr lang="en-US"/>
        </a:p>
      </dgm:t>
    </dgm:pt>
    <dgm:pt modelId="{E43B914D-EF6A-4257-B488-7DB3247593B3}" type="sibTrans" cxnId="{2C96F7E6-F400-4464-BA84-9CA1D5DB43B6}">
      <dgm:prSet/>
      <dgm:spPr/>
      <dgm:t>
        <a:bodyPr/>
        <a:lstStyle/>
        <a:p>
          <a:endParaRPr lang="en-US"/>
        </a:p>
      </dgm:t>
    </dgm:pt>
    <dgm:pt modelId="{96C70EAA-8F3C-42F0-ACB9-FE2BD63490E9}">
      <dgm:prSet/>
      <dgm:spPr/>
      <dgm:t>
        <a:bodyPr/>
        <a:lstStyle/>
        <a:p>
          <a:r>
            <a:rPr lang="en-US" dirty="0"/>
            <a:t>Contract Amendment</a:t>
          </a:r>
        </a:p>
      </dgm:t>
    </dgm:pt>
    <dgm:pt modelId="{C493935B-21C7-4F7E-A71F-BD01F9CBA6AC}" type="parTrans" cxnId="{C51A6EDC-29C4-4B64-9367-CE48B7C90A94}">
      <dgm:prSet/>
      <dgm:spPr/>
      <dgm:t>
        <a:bodyPr/>
        <a:lstStyle/>
        <a:p>
          <a:endParaRPr lang="en-US"/>
        </a:p>
      </dgm:t>
    </dgm:pt>
    <dgm:pt modelId="{122C166E-42D4-482B-9109-28ED5D4C7DF1}" type="sibTrans" cxnId="{C51A6EDC-29C4-4B64-9367-CE48B7C90A94}">
      <dgm:prSet/>
      <dgm:spPr/>
      <dgm:t>
        <a:bodyPr/>
        <a:lstStyle/>
        <a:p>
          <a:endParaRPr lang="en-US"/>
        </a:p>
      </dgm:t>
    </dgm:pt>
    <dgm:pt modelId="{C3A5300B-5D33-4D98-BF6F-85688264F182}">
      <dgm:prSet/>
      <dgm:spPr/>
      <dgm:t>
        <a:bodyPr/>
        <a:lstStyle/>
        <a:p>
          <a:r>
            <a:rPr lang="en-US" b="1" dirty="0"/>
            <a:t>Project Completion</a:t>
          </a:r>
          <a:endParaRPr lang="en-US" dirty="0"/>
        </a:p>
      </dgm:t>
    </dgm:pt>
    <dgm:pt modelId="{C3FBF992-B463-40DA-9904-67B52BC24847}" type="parTrans" cxnId="{688C1A28-B2B0-450D-87AF-8B88DD69F72F}">
      <dgm:prSet/>
      <dgm:spPr/>
      <dgm:t>
        <a:bodyPr/>
        <a:lstStyle/>
        <a:p>
          <a:endParaRPr lang="en-US"/>
        </a:p>
      </dgm:t>
    </dgm:pt>
    <dgm:pt modelId="{FE701813-382D-4932-87E9-143B6C91A194}" type="sibTrans" cxnId="{688C1A28-B2B0-450D-87AF-8B88DD69F72F}">
      <dgm:prSet/>
      <dgm:spPr/>
      <dgm:t>
        <a:bodyPr/>
        <a:lstStyle/>
        <a:p>
          <a:endParaRPr lang="en-US"/>
        </a:p>
      </dgm:t>
    </dgm:pt>
    <dgm:pt modelId="{8B5FCA29-C78C-4A42-B8E4-ECBF77370221}">
      <dgm:prSet/>
      <dgm:spPr/>
      <dgm:t>
        <a:bodyPr/>
        <a:lstStyle/>
        <a:p>
          <a:r>
            <a:rPr lang="en-US" dirty="0"/>
            <a:t>Complete Design</a:t>
          </a:r>
        </a:p>
      </dgm:t>
    </dgm:pt>
    <dgm:pt modelId="{2CF23C8D-6783-49D2-9D8E-6572F575AADF}" type="parTrans" cxnId="{AC6CD4D6-8DD4-4257-9246-CE7D49E267B6}">
      <dgm:prSet/>
      <dgm:spPr/>
      <dgm:t>
        <a:bodyPr/>
        <a:lstStyle/>
        <a:p>
          <a:endParaRPr lang="en-US"/>
        </a:p>
      </dgm:t>
    </dgm:pt>
    <dgm:pt modelId="{6E62F627-D0C6-47C7-8137-32A997EEB0F0}" type="sibTrans" cxnId="{AC6CD4D6-8DD4-4257-9246-CE7D49E267B6}">
      <dgm:prSet/>
      <dgm:spPr/>
      <dgm:t>
        <a:bodyPr/>
        <a:lstStyle/>
        <a:p>
          <a:endParaRPr lang="en-US"/>
        </a:p>
      </dgm:t>
    </dgm:pt>
    <dgm:pt modelId="{894831CA-28C8-4750-99EC-D9510AFF4483}">
      <dgm:prSet/>
      <dgm:spPr/>
      <dgm:t>
        <a:bodyPr/>
        <a:lstStyle/>
        <a:p>
          <a:r>
            <a:rPr lang="en-US" dirty="0"/>
            <a:t>Construction</a:t>
          </a:r>
        </a:p>
      </dgm:t>
    </dgm:pt>
    <dgm:pt modelId="{996BDB04-4D2E-4699-B652-6D2771817029}" type="parTrans" cxnId="{6066634A-DF15-4241-A8ED-5FE566CFA98C}">
      <dgm:prSet/>
      <dgm:spPr/>
      <dgm:t>
        <a:bodyPr/>
        <a:lstStyle/>
        <a:p>
          <a:endParaRPr lang="en-US"/>
        </a:p>
      </dgm:t>
    </dgm:pt>
    <dgm:pt modelId="{D93DC359-73A9-4B5E-9D37-91E753390723}" type="sibTrans" cxnId="{6066634A-DF15-4241-A8ED-5FE566CFA98C}">
      <dgm:prSet/>
      <dgm:spPr/>
      <dgm:t>
        <a:bodyPr/>
        <a:lstStyle/>
        <a:p>
          <a:endParaRPr lang="en-US"/>
        </a:p>
      </dgm:t>
    </dgm:pt>
    <dgm:pt modelId="{2E6EFCD3-A0B1-4A4B-A1B8-85F66626E497}">
      <dgm:prSet/>
      <dgm:spPr/>
      <dgm:t>
        <a:bodyPr/>
        <a:lstStyle/>
        <a:p>
          <a:r>
            <a:rPr lang="en-US"/>
            <a:t>Close out </a:t>
          </a:r>
        </a:p>
      </dgm:t>
    </dgm:pt>
    <dgm:pt modelId="{5328372D-0BCF-4AA0-A8BF-DE1E4B457E8E}" type="parTrans" cxnId="{1EE65D5A-DC1D-4203-951F-F10FA07923B3}">
      <dgm:prSet/>
      <dgm:spPr/>
      <dgm:t>
        <a:bodyPr/>
        <a:lstStyle/>
        <a:p>
          <a:endParaRPr lang="en-US"/>
        </a:p>
      </dgm:t>
    </dgm:pt>
    <dgm:pt modelId="{FF5AE0CB-7385-4E52-BCD1-80219D9EDD20}" type="sibTrans" cxnId="{1EE65D5A-DC1D-4203-951F-F10FA07923B3}">
      <dgm:prSet/>
      <dgm:spPr/>
      <dgm:t>
        <a:bodyPr/>
        <a:lstStyle/>
        <a:p>
          <a:endParaRPr lang="en-US"/>
        </a:p>
      </dgm:t>
    </dgm:pt>
    <dgm:pt modelId="{0DED56B5-3588-49D7-8C8D-331D710B149B}">
      <dgm:prSet/>
      <dgm:spPr/>
      <dgm:t>
        <a:bodyPr/>
        <a:lstStyle/>
        <a:p>
          <a:r>
            <a:rPr lang="en-US" dirty="0"/>
            <a:t>Validate GMP</a:t>
          </a:r>
        </a:p>
      </dgm:t>
    </dgm:pt>
    <dgm:pt modelId="{957F3F5B-1F54-41E5-9CBB-ED756D0C69AF}" type="parTrans" cxnId="{B7E2092A-ACC6-4C46-93B3-6466556DFF43}">
      <dgm:prSet/>
      <dgm:spPr/>
    </dgm:pt>
    <dgm:pt modelId="{3DED5050-7F99-4A97-B1D4-24A664C30050}" type="sibTrans" cxnId="{B7E2092A-ACC6-4C46-93B3-6466556DFF43}">
      <dgm:prSet/>
      <dgm:spPr/>
    </dgm:pt>
    <dgm:pt modelId="{A118A51A-E22F-4C9C-AF29-75AF4BCF7681}">
      <dgm:prSet/>
      <dgm:spPr/>
      <dgm:t>
        <a:bodyPr/>
        <a:lstStyle/>
        <a:p>
          <a:r>
            <a:rPr lang="en-US" dirty="0"/>
            <a:t>Determination regarding Phase 2 incorporation</a:t>
          </a:r>
        </a:p>
      </dgm:t>
    </dgm:pt>
    <dgm:pt modelId="{8333B69A-2BA2-4D65-86B6-3334C82FED53}" type="parTrans" cxnId="{8B50A7BE-7383-4A87-9F32-C047EDE0DE0A}">
      <dgm:prSet/>
      <dgm:spPr/>
    </dgm:pt>
    <dgm:pt modelId="{CB7E1722-3BF4-46D3-BED9-17975DA0965F}" type="sibTrans" cxnId="{8B50A7BE-7383-4A87-9F32-C047EDE0DE0A}">
      <dgm:prSet/>
      <dgm:spPr/>
    </dgm:pt>
    <dgm:pt modelId="{84A4903D-AA1D-4647-809E-2A488D669308}" type="pres">
      <dgm:prSet presAssocID="{52EB461E-3D50-4B5A-9B0C-48C6C00251A2}" presName="Name0" presStyleCnt="0">
        <dgm:presLayoutVars>
          <dgm:dir/>
          <dgm:animLvl val="lvl"/>
          <dgm:resizeHandles val="exact"/>
        </dgm:presLayoutVars>
      </dgm:prSet>
      <dgm:spPr/>
    </dgm:pt>
    <dgm:pt modelId="{E0ED44E7-7951-4388-8176-6C6EE1880276}" type="pres">
      <dgm:prSet presAssocID="{19877940-14D6-4E24-84FA-AC8C2C369DA6}" presName="composite" presStyleCnt="0"/>
      <dgm:spPr/>
    </dgm:pt>
    <dgm:pt modelId="{A1D50567-D025-464F-AB20-11761CB0C730}" type="pres">
      <dgm:prSet presAssocID="{19877940-14D6-4E24-84FA-AC8C2C369DA6}" presName="parTx" presStyleLbl="alignNode1" presStyleIdx="0" presStyleCnt="2">
        <dgm:presLayoutVars>
          <dgm:chMax val="0"/>
          <dgm:chPref val="0"/>
          <dgm:bulletEnabled val="1"/>
        </dgm:presLayoutVars>
      </dgm:prSet>
      <dgm:spPr/>
    </dgm:pt>
    <dgm:pt modelId="{5993CC9A-828B-4C9D-BB75-24EDB729A39B}" type="pres">
      <dgm:prSet presAssocID="{19877940-14D6-4E24-84FA-AC8C2C369DA6}" presName="desTx" presStyleLbl="alignAccFollowNode1" presStyleIdx="0" presStyleCnt="2">
        <dgm:presLayoutVars>
          <dgm:bulletEnabled val="1"/>
        </dgm:presLayoutVars>
      </dgm:prSet>
      <dgm:spPr/>
    </dgm:pt>
    <dgm:pt modelId="{2D84E2F4-9361-4965-AD99-84A42A0202EF}" type="pres">
      <dgm:prSet presAssocID="{2DA461D6-58BF-4E66-A4D6-038455D22BB3}" presName="space" presStyleCnt="0"/>
      <dgm:spPr/>
    </dgm:pt>
    <dgm:pt modelId="{2DFACEA6-E188-4EC5-98F0-75E300557897}" type="pres">
      <dgm:prSet presAssocID="{C3A5300B-5D33-4D98-BF6F-85688264F182}" presName="composite" presStyleCnt="0"/>
      <dgm:spPr/>
    </dgm:pt>
    <dgm:pt modelId="{0A7A5B01-19B0-426F-A5FF-7104B6D9D936}" type="pres">
      <dgm:prSet presAssocID="{C3A5300B-5D33-4D98-BF6F-85688264F182}" presName="parTx" presStyleLbl="alignNode1" presStyleIdx="1" presStyleCnt="2">
        <dgm:presLayoutVars>
          <dgm:chMax val="0"/>
          <dgm:chPref val="0"/>
          <dgm:bulletEnabled val="1"/>
        </dgm:presLayoutVars>
      </dgm:prSet>
      <dgm:spPr/>
    </dgm:pt>
    <dgm:pt modelId="{41394A6D-3B64-48C1-BF77-5897EF335725}" type="pres">
      <dgm:prSet presAssocID="{C3A5300B-5D33-4D98-BF6F-85688264F182}" presName="desTx" presStyleLbl="alignAccFollowNode1" presStyleIdx="1" presStyleCnt="2">
        <dgm:presLayoutVars>
          <dgm:bulletEnabled val="1"/>
        </dgm:presLayoutVars>
      </dgm:prSet>
      <dgm:spPr/>
    </dgm:pt>
  </dgm:ptLst>
  <dgm:cxnLst>
    <dgm:cxn modelId="{0D643906-CB68-48F1-BD2F-E2F9836EAB2B}" type="presOf" srcId="{19877940-14D6-4E24-84FA-AC8C2C369DA6}" destId="{A1D50567-D025-464F-AB20-11761CB0C730}" srcOrd="0" destOrd="0" presId="urn:microsoft.com/office/officeart/2005/8/layout/hList1"/>
    <dgm:cxn modelId="{24DA2D27-2B21-413D-8589-04583BD05CE2}" type="presOf" srcId="{C3A5300B-5D33-4D98-BF6F-85688264F182}" destId="{0A7A5B01-19B0-426F-A5FF-7104B6D9D936}" srcOrd="0" destOrd="0" presId="urn:microsoft.com/office/officeart/2005/8/layout/hList1"/>
    <dgm:cxn modelId="{688C1A28-B2B0-450D-87AF-8B88DD69F72F}" srcId="{52EB461E-3D50-4B5A-9B0C-48C6C00251A2}" destId="{C3A5300B-5D33-4D98-BF6F-85688264F182}" srcOrd="1" destOrd="0" parTransId="{C3FBF992-B463-40DA-9904-67B52BC24847}" sibTransId="{FE701813-382D-4932-87E9-143B6C91A194}"/>
    <dgm:cxn modelId="{B7E2092A-ACC6-4C46-93B3-6466556DFF43}" srcId="{19877940-14D6-4E24-84FA-AC8C2C369DA6}" destId="{0DED56B5-3588-49D7-8C8D-331D710B149B}" srcOrd="5" destOrd="0" parTransId="{957F3F5B-1F54-41E5-9CBB-ED756D0C69AF}" sibTransId="{3DED5050-7F99-4A97-B1D4-24A664C30050}"/>
    <dgm:cxn modelId="{398DA733-61E5-4412-8FDE-96A0DD3D8894}" srcId="{19877940-14D6-4E24-84FA-AC8C2C369DA6}" destId="{46D6C067-22E7-472B-BADB-E5D25C08E301}" srcOrd="1" destOrd="0" parTransId="{1EB76743-D679-4F77-B78C-6BD644824596}" sibTransId="{9AA9E591-6FCF-4240-A5A9-9A2628AB3F4A}"/>
    <dgm:cxn modelId="{2413EF63-3E9A-45AC-A466-AD72A82C6140}" type="presOf" srcId="{3C57AD03-ECAC-4319-A839-F826E020073E}" destId="{5993CC9A-828B-4C9D-BB75-24EDB729A39B}" srcOrd="0" destOrd="2" presId="urn:microsoft.com/office/officeart/2005/8/layout/hList1"/>
    <dgm:cxn modelId="{BF274D64-40D6-45CA-B8D6-9227833DF389}" srcId="{52EB461E-3D50-4B5A-9B0C-48C6C00251A2}" destId="{19877940-14D6-4E24-84FA-AC8C2C369DA6}" srcOrd="0" destOrd="0" parTransId="{EC4B6605-FD12-4928-9B3A-47F3108F9AE1}" sibTransId="{2DA461D6-58BF-4E66-A4D6-038455D22BB3}"/>
    <dgm:cxn modelId="{A16A4848-063B-4A2E-9629-824384ED72E5}" srcId="{19877940-14D6-4E24-84FA-AC8C2C369DA6}" destId="{9998BE59-13D1-4C82-ADCC-3D31ECD397D1}" srcOrd="0" destOrd="0" parTransId="{D8C3FB46-6727-4393-833B-22BE50CB3598}" sibTransId="{0AE61FB8-C90F-4517-9458-2F8FC2F37E95}"/>
    <dgm:cxn modelId="{C8A35569-1605-4A64-A3FE-67DE85BA44A1}" type="presOf" srcId="{9998BE59-13D1-4C82-ADCC-3D31ECD397D1}" destId="{5993CC9A-828B-4C9D-BB75-24EDB729A39B}" srcOrd="0" destOrd="0" presId="urn:microsoft.com/office/officeart/2005/8/layout/hList1"/>
    <dgm:cxn modelId="{6066634A-DF15-4241-A8ED-5FE566CFA98C}" srcId="{C3A5300B-5D33-4D98-BF6F-85688264F182}" destId="{894831CA-28C8-4750-99EC-D9510AFF4483}" srcOrd="1" destOrd="0" parTransId="{996BDB04-4D2E-4699-B652-6D2771817029}" sibTransId="{D93DC359-73A9-4B5E-9D37-91E753390723}"/>
    <dgm:cxn modelId="{E2D3CE4D-1E97-425D-BBD5-485B42BE4A8E}" type="presOf" srcId="{96C70EAA-8F3C-42F0-ACB9-FE2BD63490E9}" destId="{5993CC9A-828B-4C9D-BB75-24EDB729A39B}" srcOrd="0" destOrd="6" presId="urn:microsoft.com/office/officeart/2005/8/layout/hList1"/>
    <dgm:cxn modelId="{1DDCA273-11C7-4145-8D22-D3764817F679}" type="presOf" srcId="{2E6EFCD3-A0B1-4A4B-A1B8-85F66626E497}" destId="{41394A6D-3B64-48C1-BF77-5897EF335725}" srcOrd="0" destOrd="2" presId="urn:microsoft.com/office/officeart/2005/8/layout/hList1"/>
    <dgm:cxn modelId="{62E7A976-6982-46ED-B467-4D7FE2BF5981}" type="presOf" srcId="{EDF76A42-55D4-4F1B-8E77-C1FEF0E997FD}" destId="{5993CC9A-828B-4C9D-BB75-24EDB729A39B}" srcOrd="0" destOrd="3" presId="urn:microsoft.com/office/officeart/2005/8/layout/hList1"/>
    <dgm:cxn modelId="{1972EB79-5208-479C-981F-DD079AC43645}" type="presOf" srcId="{A118A51A-E22F-4C9C-AF29-75AF4BCF7681}" destId="{5993CC9A-828B-4C9D-BB75-24EDB729A39B}" srcOrd="0" destOrd="4" presId="urn:microsoft.com/office/officeart/2005/8/layout/hList1"/>
    <dgm:cxn modelId="{1EE65D5A-DC1D-4203-951F-F10FA07923B3}" srcId="{C3A5300B-5D33-4D98-BF6F-85688264F182}" destId="{2E6EFCD3-A0B1-4A4B-A1B8-85F66626E497}" srcOrd="2" destOrd="0" parTransId="{5328372D-0BCF-4AA0-A8BF-DE1E4B457E8E}" sibTransId="{FF5AE0CB-7385-4E52-BCD1-80219D9EDD20}"/>
    <dgm:cxn modelId="{86C36287-CA35-4CE7-86B0-2666D5160F2A}" type="presOf" srcId="{0DED56B5-3588-49D7-8C8D-331D710B149B}" destId="{5993CC9A-828B-4C9D-BB75-24EDB729A39B}" srcOrd="0" destOrd="5" presId="urn:microsoft.com/office/officeart/2005/8/layout/hList1"/>
    <dgm:cxn modelId="{D29C768F-8900-4AFE-BB17-8B60ED8C7950}" type="presOf" srcId="{8B5FCA29-C78C-4A42-B8E4-ECBF77370221}" destId="{41394A6D-3B64-48C1-BF77-5897EF335725}" srcOrd="0" destOrd="0" presId="urn:microsoft.com/office/officeart/2005/8/layout/hList1"/>
    <dgm:cxn modelId="{1A355CB9-C1BE-444F-B821-98E93C574044}" type="presOf" srcId="{894831CA-28C8-4750-99EC-D9510AFF4483}" destId="{41394A6D-3B64-48C1-BF77-5897EF335725}" srcOrd="0" destOrd="1" presId="urn:microsoft.com/office/officeart/2005/8/layout/hList1"/>
    <dgm:cxn modelId="{8B50A7BE-7383-4A87-9F32-C047EDE0DE0A}" srcId="{19877940-14D6-4E24-84FA-AC8C2C369DA6}" destId="{A118A51A-E22F-4C9C-AF29-75AF4BCF7681}" srcOrd="4" destOrd="0" parTransId="{8333B69A-2BA2-4D65-86B6-3334C82FED53}" sibTransId="{CB7E1722-3BF4-46D3-BED9-17975DA0965F}"/>
    <dgm:cxn modelId="{AC6CD4D6-8DD4-4257-9246-CE7D49E267B6}" srcId="{C3A5300B-5D33-4D98-BF6F-85688264F182}" destId="{8B5FCA29-C78C-4A42-B8E4-ECBF77370221}" srcOrd="0" destOrd="0" parTransId="{2CF23C8D-6783-49D2-9D8E-6572F575AADF}" sibTransId="{6E62F627-D0C6-47C7-8137-32A997EEB0F0}"/>
    <dgm:cxn modelId="{C51A6EDC-29C4-4B64-9367-CE48B7C90A94}" srcId="{19877940-14D6-4E24-84FA-AC8C2C369DA6}" destId="{96C70EAA-8F3C-42F0-ACB9-FE2BD63490E9}" srcOrd="6" destOrd="0" parTransId="{C493935B-21C7-4F7E-A71F-BD01F9CBA6AC}" sibTransId="{122C166E-42D4-482B-9109-28ED5D4C7DF1}"/>
    <dgm:cxn modelId="{38D2C0E0-65F2-44D0-8016-DDA9B897F846}" type="presOf" srcId="{52EB461E-3D50-4B5A-9B0C-48C6C00251A2}" destId="{84A4903D-AA1D-4647-809E-2A488D669308}" srcOrd="0" destOrd="0" presId="urn:microsoft.com/office/officeart/2005/8/layout/hList1"/>
    <dgm:cxn modelId="{2C96F7E6-F400-4464-BA84-9CA1D5DB43B6}" srcId="{19877940-14D6-4E24-84FA-AC8C2C369DA6}" destId="{EDF76A42-55D4-4F1B-8E77-C1FEF0E997FD}" srcOrd="3" destOrd="0" parTransId="{E08CDB7E-B2EA-47F0-9EEE-7FEC31779CAF}" sibTransId="{E43B914D-EF6A-4257-B488-7DB3247593B3}"/>
    <dgm:cxn modelId="{A20FFDE8-7016-4E29-AAE6-4A4865162ED4}" type="presOf" srcId="{46D6C067-22E7-472B-BADB-E5D25C08E301}" destId="{5993CC9A-828B-4C9D-BB75-24EDB729A39B}" srcOrd="0" destOrd="1" presId="urn:microsoft.com/office/officeart/2005/8/layout/hList1"/>
    <dgm:cxn modelId="{9768DCFA-16F5-4276-9938-0AAEF6EFFC68}" srcId="{19877940-14D6-4E24-84FA-AC8C2C369DA6}" destId="{3C57AD03-ECAC-4319-A839-F826E020073E}" srcOrd="2" destOrd="0" parTransId="{EA18738F-7AF3-4180-8799-A039F61CD778}" sibTransId="{86598D3B-A00F-45DA-A8F9-8860C414E5B1}"/>
    <dgm:cxn modelId="{9872B1CF-C543-4A17-B619-61C06817B992}" type="presParOf" srcId="{84A4903D-AA1D-4647-809E-2A488D669308}" destId="{E0ED44E7-7951-4388-8176-6C6EE1880276}" srcOrd="0" destOrd="0" presId="urn:microsoft.com/office/officeart/2005/8/layout/hList1"/>
    <dgm:cxn modelId="{B81CE5F1-D53B-4F39-8BE4-8AA7ACEE65FB}" type="presParOf" srcId="{E0ED44E7-7951-4388-8176-6C6EE1880276}" destId="{A1D50567-D025-464F-AB20-11761CB0C730}" srcOrd="0" destOrd="0" presId="urn:microsoft.com/office/officeart/2005/8/layout/hList1"/>
    <dgm:cxn modelId="{44F468CC-64E5-483C-B44D-DB0B9545C54C}" type="presParOf" srcId="{E0ED44E7-7951-4388-8176-6C6EE1880276}" destId="{5993CC9A-828B-4C9D-BB75-24EDB729A39B}" srcOrd="1" destOrd="0" presId="urn:microsoft.com/office/officeart/2005/8/layout/hList1"/>
    <dgm:cxn modelId="{A2F03BD7-4B21-4451-A1F6-76D47E11DCA1}" type="presParOf" srcId="{84A4903D-AA1D-4647-809E-2A488D669308}" destId="{2D84E2F4-9361-4965-AD99-84A42A0202EF}" srcOrd="1" destOrd="0" presId="urn:microsoft.com/office/officeart/2005/8/layout/hList1"/>
    <dgm:cxn modelId="{6411C9E1-251A-4429-A768-BD7C4B297F4F}" type="presParOf" srcId="{84A4903D-AA1D-4647-809E-2A488D669308}" destId="{2DFACEA6-E188-4EC5-98F0-75E300557897}" srcOrd="2" destOrd="0" presId="urn:microsoft.com/office/officeart/2005/8/layout/hList1"/>
    <dgm:cxn modelId="{BA39A74E-B483-479D-A662-EFE1030F0B18}" type="presParOf" srcId="{2DFACEA6-E188-4EC5-98F0-75E300557897}" destId="{0A7A5B01-19B0-426F-A5FF-7104B6D9D936}" srcOrd="0" destOrd="0" presId="urn:microsoft.com/office/officeart/2005/8/layout/hList1"/>
    <dgm:cxn modelId="{557E3706-3E67-4F57-B735-22A091F0623B}" type="presParOf" srcId="{2DFACEA6-E188-4EC5-98F0-75E300557897}" destId="{41394A6D-3B64-48C1-BF77-5897EF335725}"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B20CC9-069A-4589-B49B-0D95A85008B3}">
      <dsp:nvSpPr>
        <dsp:cNvPr id="0" name=""/>
        <dsp:cNvSpPr/>
      </dsp:nvSpPr>
      <dsp:spPr>
        <a:xfrm>
          <a:off x="0" y="474458"/>
          <a:ext cx="6089650" cy="87395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kern="1200"/>
            <a:t>Rick Benner</a:t>
          </a:r>
          <a:r>
            <a:rPr lang="en-US" sz="2200" kern="1200"/>
            <a:t>, </a:t>
          </a:r>
          <a:r>
            <a:rPr lang="en-US" sz="2200" i="1" kern="1200"/>
            <a:t>Director/University Architect</a:t>
          </a:r>
          <a:endParaRPr lang="en-US" sz="2200" kern="1200"/>
        </a:p>
      </dsp:txBody>
      <dsp:txXfrm>
        <a:off x="42663" y="517121"/>
        <a:ext cx="6004324" cy="788627"/>
      </dsp:txXfrm>
    </dsp:sp>
    <dsp:sp modelId="{708C013E-91BB-4890-998E-E0E7A7F3DEC4}">
      <dsp:nvSpPr>
        <dsp:cNvPr id="0" name=""/>
        <dsp:cNvSpPr/>
      </dsp:nvSpPr>
      <dsp:spPr>
        <a:xfrm>
          <a:off x="0" y="1411772"/>
          <a:ext cx="6089650" cy="87395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kern="1200"/>
            <a:t>Josh Kavula</a:t>
          </a:r>
          <a:r>
            <a:rPr lang="en-US" sz="2200" kern="1200"/>
            <a:t>, </a:t>
          </a:r>
          <a:r>
            <a:rPr lang="en-US" sz="2200" i="1" kern="1200"/>
            <a:t>Associate Director, Office of Facilities Development and Capital Budget</a:t>
          </a:r>
          <a:endParaRPr lang="en-US" sz="2200" kern="1200"/>
        </a:p>
      </dsp:txBody>
      <dsp:txXfrm>
        <a:off x="42663" y="1454435"/>
        <a:ext cx="6004324" cy="788627"/>
      </dsp:txXfrm>
    </dsp:sp>
    <dsp:sp modelId="{EFDC256B-DF3D-4BA2-BCA2-A86CF10F153F}">
      <dsp:nvSpPr>
        <dsp:cNvPr id="0" name=""/>
        <dsp:cNvSpPr/>
      </dsp:nvSpPr>
      <dsp:spPr>
        <a:xfrm>
          <a:off x="0" y="2349085"/>
          <a:ext cx="6089650" cy="87395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kern="1200"/>
            <a:t>Forest Payne, </a:t>
          </a:r>
          <a:r>
            <a:rPr lang="en-US" sz="2200" i="1" kern="1200"/>
            <a:t>Project Manager/Architect</a:t>
          </a:r>
          <a:endParaRPr lang="en-US" sz="2200" kern="1200"/>
        </a:p>
      </dsp:txBody>
      <dsp:txXfrm>
        <a:off x="42663" y="2391748"/>
        <a:ext cx="6004324" cy="788627"/>
      </dsp:txXfrm>
    </dsp:sp>
    <dsp:sp modelId="{983A3E49-FF0B-4C38-BF65-7046F10845DF}">
      <dsp:nvSpPr>
        <dsp:cNvPr id="0" name=""/>
        <dsp:cNvSpPr/>
      </dsp:nvSpPr>
      <dsp:spPr>
        <a:xfrm>
          <a:off x="0" y="3286399"/>
          <a:ext cx="6089650" cy="87395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kern="1200"/>
            <a:t>John Palewicz</a:t>
          </a:r>
          <a:r>
            <a:rPr lang="en-US" sz="2200" kern="1200"/>
            <a:t>, </a:t>
          </a:r>
          <a:r>
            <a:rPr lang="en-US" sz="2200" i="1" kern="1200"/>
            <a:t>John Palewicz Consulting, Design-Build Advisor</a:t>
          </a:r>
          <a:endParaRPr lang="en-US" sz="2200" kern="1200"/>
        </a:p>
      </dsp:txBody>
      <dsp:txXfrm>
        <a:off x="42663" y="3329062"/>
        <a:ext cx="6004324" cy="788627"/>
      </dsp:txXfrm>
    </dsp:sp>
    <dsp:sp modelId="{D254E028-1BD9-4FEB-A899-E96F194FB9B8}">
      <dsp:nvSpPr>
        <dsp:cNvPr id="0" name=""/>
        <dsp:cNvSpPr/>
      </dsp:nvSpPr>
      <dsp:spPr>
        <a:xfrm>
          <a:off x="0" y="4223712"/>
          <a:ext cx="6089650" cy="87395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b="1" kern="1200"/>
            <a:t>Robynne Thaxton Parkinson</a:t>
          </a:r>
          <a:r>
            <a:rPr lang="en-US" sz="2200" kern="1200"/>
            <a:t>, </a:t>
          </a:r>
          <a:r>
            <a:rPr lang="en-US" sz="2200" i="1" kern="1200"/>
            <a:t>Progressive Design-Build Consultants, LLC, Design-Build Advisor</a:t>
          </a:r>
          <a:endParaRPr lang="en-US" sz="2200" kern="1200"/>
        </a:p>
      </dsp:txBody>
      <dsp:txXfrm>
        <a:off x="42663" y="4266375"/>
        <a:ext cx="6004324" cy="7886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A68195-E47A-480E-ABD9-DAA067C4F55C}">
      <dsp:nvSpPr>
        <dsp:cNvPr id="0" name=""/>
        <dsp:cNvSpPr/>
      </dsp:nvSpPr>
      <dsp:spPr>
        <a:xfrm>
          <a:off x="0" y="1026900"/>
          <a:ext cx="6089650" cy="455715"/>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20,000 - 25,000 sf office building at the edge of the campus</a:t>
          </a:r>
        </a:p>
      </dsp:txBody>
      <dsp:txXfrm>
        <a:off x="22246" y="1049146"/>
        <a:ext cx="6045158" cy="411223"/>
      </dsp:txXfrm>
    </dsp:sp>
    <dsp:sp modelId="{88060E04-0345-44E1-A96B-814A8D275D2E}">
      <dsp:nvSpPr>
        <dsp:cNvPr id="0" name=""/>
        <dsp:cNvSpPr/>
      </dsp:nvSpPr>
      <dsp:spPr>
        <a:xfrm>
          <a:off x="0" y="1537335"/>
          <a:ext cx="6089650" cy="455715"/>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Moves administrative functions from the academic core</a:t>
          </a:r>
        </a:p>
      </dsp:txBody>
      <dsp:txXfrm>
        <a:off x="22246" y="1559581"/>
        <a:ext cx="6045158" cy="411223"/>
      </dsp:txXfrm>
    </dsp:sp>
    <dsp:sp modelId="{C97A5B6F-E6DF-4F01-9534-E3416FBCBE80}">
      <dsp:nvSpPr>
        <dsp:cNvPr id="0" name=""/>
        <dsp:cNvSpPr/>
      </dsp:nvSpPr>
      <dsp:spPr>
        <a:xfrm>
          <a:off x="0" y="2047770"/>
          <a:ext cx="6089650" cy="455715"/>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Frees up capacity in academic core for academic use</a:t>
          </a:r>
        </a:p>
      </dsp:txBody>
      <dsp:txXfrm>
        <a:off x="22246" y="2070016"/>
        <a:ext cx="6045158" cy="411223"/>
      </dsp:txXfrm>
    </dsp:sp>
    <dsp:sp modelId="{8F0F5ADE-F5E0-47A4-8344-2903C40F2CCE}">
      <dsp:nvSpPr>
        <dsp:cNvPr id="0" name=""/>
        <dsp:cNvSpPr/>
      </dsp:nvSpPr>
      <dsp:spPr>
        <a:xfrm>
          <a:off x="0" y="2558205"/>
          <a:ext cx="6089650" cy="455715"/>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Limited budget/schedule</a:t>
          </a:r>
        </a:p>
      </dsp:txBody>
      <dsp:txXfrm>
        <a:off x="22246" y="2580451"/>
        <a:ext cx="6045158" cy="411223"/>
      </dsp:txXfrm>
    </dsp:sp>
    <dsp:sp modelId="{0991940C-5976-46E5-8B0D-C0756A2A7D53}">
      <dsp:nvSpPr>
        <dsp:cNvPr id="0" name=""/>
        <dsp:cNvSpPr/>
      </dsp:nvSpPr>
      <dsp:spPr>
        <a:xfrm>
          <a:off x="0" y="3068640"/>
          <a:ext cx="6089650" cy="455715"/>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Sustainability goals:  LEED Platinum, DC Power, CLT, Solar</a:t>
          </a:r>
        </a:p>
      </dsp:txBody>
      <dsp:txXfrm>
        <a:off x="22246" y="3090886"/>
        <a:ext cx="6045158" cy="411223"/>
      </dsp:txXfrm>
    </dsp:sp>
    <dsp:sp modelId="{77E618EC-730B-46A7-84C4-10C650238110}">
      <dsp:nvSpPr>
        <dsp:cNvPr id="0" name=""/>
        <dsp:cNvSpPr/>
      </dsp:nvSpPr>
      <dsp:spPr>
        <a:xfrm>
          <a:off x="0" y="3579075"/>
          <a:ext cx="6089650" cy="455715"/>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MWBE/Disadvantaged Business participation</a:t>
          </a:r>
        </a:p>
      </dsp:txBody>
      <dsp:txXfrm>
        <a:off x="22246" y="3601321"/>
        <a:ext cx="6045158" cy="411223"/>
      </dsp:txXfrm>
    </dsp:sp>
    <dsp:sp modelId="{A89E5D2D-5E58-4B2B-9595-6CAE263A03CA}">
      <dsp:nvSpPr>
        <dsp:cNvPr id="0" name=""/>
        <dsp:cNvSpPr/>
      </dsp:nvSpPr>
      <dsp:spPr>
        <a:xfrm>
          <a:off x="0" y="4089510"/>
          <a:ext cx="6089650" cy="455715"/>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Possible Phase 2</a:t>
          </a:r>
        </a:p>
      </dsp:txBody>
      <dsp:txXfrm>
        <a:off x="22246" y="4111756"/>
        <a:ext cx="6045158" cy="41122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7B858-3286-4922-98EB-183030F24E0C}">
      <dsp:nvSpPr>
        <dsp:cNvPr id="0" name=""/>
        <dsp:cNvSpPr/>
      </dsp:nvSpPr>
      <dsp:spPr>
        <a:xfrm>
          <a:off x="3286" y="64783"/>
          <a:ext cx="3203971" cy="11083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b="1" kern="1200" dirty="0"/>
            <a:t>RCW 39.10.300(1)(b) “Greater Innovation or efficiencies between the designer and the builder”</a:t>
          </a:r>
          <a:endParaRPr lang="en-US" sz="1700" kern="1200" dirty="0"/>
        </a:p>
      </dsp:txBody>
      <dsp:txXfrm>
        <a:off x="3286" y="64783"/>
        <a:ext cx="3203971" cy="1108341"/>
      </dsp:txXfrm>
    </dsp:sp>
    <dsp:sp modelId="{BAC21F39-B2CF-4935-BE2D-32DBAAC4322B}">
      <dsp:nvSpPr>
        <dsp:cNvPr id="0" name=""/>
        <dsp:cNvSpPr/>
      </dsp:nvSpPr>
      <dsp:spPr>
        <a:xfrm>
          <a:off x="3286" y="1173124"/>
          <a:ext cx="3203971" cy="311343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404813" lvl="1" indent="-233363" algn="l" defTabSz="755650">
            <a:lnSpc>
              <a:spcPct val="90000"/>
            </a:lnSpc>
            <a:spcBef>
              <a:spcPct val="0"/>
            </a:spcBef>
            <a:spcAft>
              <a:spcPct val="15000"/>
            </a:spcAft>
            <a:buChar char="•"/>
          </a:pPr>
          <a:r>
            <a:rPr lang="en-US" sz="1700" kern="1200" dirty="0"/>
            <a:t>LEED Platinum</a:t>
          </a:r>
        </a:p>
        <a:p>
          <a:pPr marL="404813" lvl="1" indent="-233363" algn="l" defTabSz="755650">
            <a:lnSpc>
              <a:spcPct val="90000"/>
            </a:lnSpc>
            <a:spcBef>
              <a:spcPct val="0"/>
            </a:spcBef>
            <a:spcAft>
              <a:spcPct val="15000"/>
            </a:spcAft>
            <a:buChar char="•"/>
          </a:pPr>
          <a:r>
            <a:rPr lang="en-US" sz="1700" kern="1200" dirty="0"/>
            <a:t>Incorporate new technology</a:t>
          </a:r>
        </a:p>
        <a:p>
          <a:pPr marL="690563" lvl="1" indent="-180975" algn="l" defTabSz="755650">
            <a:lnSpc>
              <a:spcPct val="90000"/>
            </a:lnSpc>
            <a:spcBef>
              <a:spcPct val="0"/>
            </a:spcBef>
            <a:spcAft>
              <a:spcPct val="15000"/>
            </a:spcAft>
            <a:buChar char="•"/>
          </a:pPr>
          <a:r>
            <a:rPr lang="en-US" sz="1700" kern="1200" dirty="0"/>
            <a:t>DC Power</a:t>
          </a:r>
        </a:p>
        <a:p>
          <a:pPr marL="690563" lvl="1" indent="-180975" algn="l" defTabSz="755650">
            <a:lnSpc>
              <a:spcPct val="90000"/>
            </a:lnSpc>
            <a:spcBef>
              <a:spcPct val="0"/>
            </a:spcBef>
            <a:spcAft>
              <a:spcPct val="15000"/>
            </a:spcAft>
            <a:buChar char="•"/>
          </a:pPr>
          <a:r>
            <a:rPr lang="en-US" sz="1700" kern="1200" dirty="0"/>
            <a:t>Composite Laminate Timber</a:t>
          </a:r>
        </a:p>
        <a:p>
          <a:pPr marL="690563" lvl="1" indent="-180975" algn="l" defTabSz="755650">
            <a:lnSpc>
              <a:spcPct val="90000"/>
            </a:lnSpc>
            <a:spcBef>
              <a:spcPct val="0"/>
            </a:spcBef>
            <a:spcAft>
              <a:spcPct val="15000"/>
            </a:spcAft>
            <a:buChar char="•"/>
          </a:pPr>
          <a:r>
            <a:rPr lang="en-US" sz="1700" kern="1200" dirty="0"/>
            <a:t>Solar</a:t>
          </a:r>
        </a:p>
        <a:p>
          <a:pPr marL="404813" lvl="1" indent="-233363" algn="l" defTabSz="755650">
            <a:lnSpc>
              <a:spcPct val="90000"/>
            </a:lnSpc>
            <a:spcBef>
              <a:spcPct val="0"/>
            </a:spcBef>
            <a:spcAft>
              <a:spcPct val="15000"/>
            </a:spcAft>
            <a:buChar char="•"/>
          </a:pPr>
          <a:r>
            <a:rPr lang="en-US" sz="1700" kern="1200" dirty="0"/>
            <a:t>Innovations in office configuration</a:t>
          </a:r>
        </a:p>
        <a:p>
          <a:pPr marL="404813" lvl="1" indent="-233363" algn="l" defTabSz="755650">
            <a:lnSpc>
              <a:spcPct val="90000"/>
            </a:lnSpc>
            <a:spcBef>
              <a:spcPct val="0"/>
            </a:spcBef>
            <a:spcAft>
              <a:spcPct val="15000"/>
            </a:spcAft>
            <a:buChar char="•"/>
          </a:pPr>
          <a:r>
            <a:rPr lang="en-US" sz="1700" kern="1200" dirty="0"/>
            <a:t>Possible incorporation of Phase 2</a:t>
          </a:r>
        </a:p>
      </dsp:txBody>
      <dsp:txXfrm>
        <a:off x="3286" y="1173124"/>
        <a:ext cx="3203971" cy="3113430"/>
      </dsp:txXfrm>
    </dsp:sp>
    <dsp:sp modelId="{5FE8CF9E-7BDA-4651-8651-4B62337DFB0E}">
      <dsp:nvSpPr>
        <dsp:cNvPr id="0" name=""/>
        <dsp:cNvSpPr/>
      </dsp:nvSpPr>
      <dsp:spPr>
        <a:xfrm>
          <a:off x="3655814" y="64783"/>
          <a:ext cx="3203971" cy="11083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b="1" kern="1200" dirty="0"/>
            <a:t>RCW 39.10.300 (1)(c) “significant savings in project delivery time”</a:t>
          </a:r>
          <a:endParaRPr lang="en-US" sz="1700" kern="1200" dirty="0"/>
        </a:p>
      </dsp:txBody>
      <dsp:txXfrm>
        <a:off x="3655814" y="64783"/>
        <a:ext cx="3203971" cy="1108341"/>
      </dsp:txXfrm>
    </dsp:sp>
    <dsp:sp modelId="{724359EE-DD92-42EE-9E84-D17EBA76EB16}">
      <dsp:nvSpPr>
        <dsp:cNvPr id="0" name=""/>
        <dsp:cNvSpPr/>
      </dsp:nvSpPr>
      <dsp:spPr>
        <a:xfrm>
          <a:off x="3655814" y="1173124"/>
          <a:ext cx="3203971" cy="311343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a:t>Progressive Design-Build is the fastest delivery method. </a:t>
          </a:r>
        </a:p>
      </dsp:txBody>
      <dsp:txXfrm>
        <a:off x="3655814" y="1173124"/>
        <a:ext cx="3203971" cy="3113430"/>
      </dsp:txXfrm>
    </dsp:sp>
    <dsp:sp modelId="{3B157988-765D-41FF-ACB2-69016273BB61}">
      <dsp:nvSpPr>
        <dsp:cNvPr id="0" name=""/>
        <dsp:cNvSpPr/>
      </dsp:nvSpPr>
      <dsp:spPr>
        <a:xfrm>
          <a:off x="7308342" y="64783"/>
          <a:ext cx="3203971" cy="11083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b="1" kern="1200" dirty="0"/>
            <a:t>RCW 39.10.280(2)</a:t>
          </a:r>
          <a:br>
            <a:rPr lang="en-US" sz="1700" b="1" kern="1200" dirty="0"/>
          </a:br>
          <a:r>
            <a:rPr lang="en-US" sz="1700" b="1" kern="1200" dirty="0"/>
            <a:t>(a) “Substantial Fiscal Benefit”</a:t>
          </a:r>
          <a:endParaRPr lang="en-US" sz="1700" kern="1200" dirty="0"/>
        </a:p>
      </dsp:txBody>
      <dsp:txXfrm>
        <a:off x="7308342" y="64783"/>
        <a:ext cx="3203971" cy="1108341"/>
      </dsp:txXfrm>
    </dsp:sp>
    <dsp:sp modelId="{D3F20199-F50D-4AA9-B5BC-9B0D2960DC08}">
      <dsp:nvSpPr>
        <dsp:cNvPr id="0" name=""/>
        <dsp:cNvSpPr/>
      </dsp:nvSpPr>
      <dsp:spPr>
        <a:xfrm>
          <a:off x="7308342" y="1173124"/>
          <a:ext cx="3203971" cy="311343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dirty="0"/>
            <a:t>The GMP will be fixed to fit within the University’s project budget; however, the scope is flexible.  The Design-Builder will work with WWU to stay within that budget.</a:t>
          </a:r>
        </a:p>
        <a:p>
          <a:pPr marL="171450" lvl="1" indent="-171450" algn="l" defTabSz="755650">
            <a:lnSpc>
              <a:spcPct val="90000"/>
            </a:lnSpc>
            <a:spcBef>
              <a:spcPct val="0"/>
            </a:spcBef>
            <a:spcAft>
              <a:spcPct val="15000"/>
            </a:spcAft>
            <a:buChar char="•"/>
          </a:pPr>
          <a:r>
            <a:rPr lang="en-US" sz="1700" kern="1200"/>
            <a:t>The Design-Builder’s involvement in the development of the scope shifts more risk of the performance of the project to the design-build team</a:t>
          </a:r>
        </a:p>
      </dsp:txBody>
      <dsp:txXfrm>
        <a:off x="7308342" y="1173124"/>
        <a:ext cx="3203971" cy="31134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F87F11-E5A8-4DF5-A90A-B7BDF8EACBF3}">
      <dsp:nvSpPr>
        <dsp:cNvPr id="0" name=""/>
        <dsp:cNvSpPr/>
      </dsp:nvSpPr>
      <dsp:spPr>
        <a:xfrm>
          <a:off x="29" y="168097"/>
          <a:ext cx="2845603" cy="734130"/>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b="1" kern="1200"/>
            <a:t>Request for Qualifications</a:t>
          </a:r>
          <a:endParaRPr lang="en-US" sz="2000" kern="1200"/>
        </a:p>
      </dsp:txBody>
      <dsp:txXfrm>
        <a:off x="29" y="168097"/>
        <a:ext cx="2845603" cy="734130"/>
      </dsp:txXfrm>
    </dsp:sp>
    <dsp:sp modelId="{04DA96B1-A362-4520-A386-3AC784D3A288}">
      <dsp:nvSpPr>
        <dsp:cNvPr id="0" name=""/>
        <dsp:cNvSpPr/>
      </dsp:nvSpPr>
      <dsp:spPr>
        <a:xfrm>
          <a:off x="29" y="902227"/>
          <a:ext cx="2845603" cy="4501799"/>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a:t>Successful Experience with Projects of Similar Scope and Complexity</a:t>
          </a:r>
        </a:p>
        <a:p>
          <a:pPr marL="228600" lvl="1" indent="-228600" algn="l" defTabSz="889000">
            <a:lnSpc>
              <a:spcPct val="90000"/>
            </a:lnSpc>
            <a:spcBef>
              <a:spcPct val="0"/>
            </a:spcBef>
            <a:spcAft>
              <a:spcPct val="15000"/>
            </a:spcAft>
            <a:buChar char="•"/>
          </a:pPr>
          <a:r>
            <a:rPr lang="en-US" sz="2000" kern="1200"/>
            <a:t>Team Organization</a:t>
          </a:r>
        </a:p>
        <a:p>
          <a:pPr marL="228600" lvl="1" indent="-228600" algn="l" defTabSz="889000">
            <a:lnSpc>
              <a:spcPct val="90000"/>
            </a:lnSpc>
            <a:spcBef>
              <a:spcPct val="0"/>
            </a:spcBef>
            <a:spcAft>
              <a:spcPct val="15000"/>
            </a:spcAft>
            <a:buChar char="•"/>
          </a:pPr>
          <a:r>
            <a:rPr lang="en-US" sz="2000" kern="1200" dirty="0"/>
            <a:t>Experience developing GMP collaboratively with Owner</a:t>
          </a:r>
        </a:p>
        <a:p>
          <a:pPr marL="228600" lvl="1" indent="-228600" algn="l" defTabSz="889000">
            <a:lnSpc>
              <a:spcPct val="90000"/>
            </a:lnSpc>
            <a:spcBef>
              <a:spcPct val="0"/>
            </a:spcBef>
            <a:spcAft>
              <a:spcPct val="15000"/>
            </a:spcAft>
            <a:buChar char="•"/>
          </a:pPr>
          <a:r>
            <a:rPr lang="en-US" sz="2000" kern="1200" dirty="0"/>
            <a:t>Innovative Project Ideas</a:t>
          </a:r>
        </a:p>
        <a:p>
          <a:pPr marL="228600" lvl="1" indent="-228600" algn="l" defTabSz="889000">
            <a:lnSpc>
              <a:spcPct val="90000"/>
            </a:lnSpc>
            <a:spcBef>
              <a:spcPct val="0"/>
            </a:spcBef>
            <a:spcAft>
              <a:spcPct val="15000"/>
            </a:spcAft>
            <a:buChar char="•"/>
          </a:pPr>
          <a:r>
            <a:rPr lang="en-US" sz="2000" kern="1200" dirty="0"/>
            <a:t>Sustainability</a:t>
          </a:r>
        </a:p>
        <a:p>
          <a:pPr marL="228600" lvl="1" indent="-228600" algn="l" defTabSz="889000">
            <a:lnSpc>
              <a:spcPct val="90000"/>
            </a:lnSpc>
            <a:spcBef>
              <a:spcPct val="0"/>
            </a:spcBef>
            <a:spcAft>
              <a:spcPct val="15000"/>
            </a:spcAft>
            <a:buChar char="•"/>
          </a:pPr>
          <a:r>
            <a:rPr lang="en-US" sz="2000" kern="1200" dirty="0"/>
            <a:t>Office building trends</a:t>
          </a:r>
        </a:p>
        <a:p>
          <a:pPr marL="228600" lvl="1" indent="-228600" algn="l" defTabSz="889000">
            <a:lnSpc>
              <a:spcPct val="90000"/>
            </a:lnSpc>
            <a:spcBef>
              <a:spcPct val="0"/>
            </a:spcBef>
            <a:spcAft>
              <a:spcPct val="15000"/>
            </a:spcAft>
            <a:buChar char="•"/>
          </a:pPr>
          <a:r>
            <a:rPr lang="en-US" sz="2000" kern="1200" dirty="0"/>
            <a:t>Shortlist no more than five finalists</a:t>
          </a:r>
        </a:p>
      </dsp:txBody>
      <dsp:txXfrm>
        <a:off x="29" y="902227"/>
        <a:ext cx="2845603" cy="4501799"/>
      </dsp:txXfrm>
    </dsp:sp>
    <dsp:sp modelId="{6D5E13E4-4DCC-401C-92A5-CDC806CCF4F0}">
      <dsp:nvSpPr>
        <dsp:cNvPr id="0" name=""/>
        <dsp:cNvSpPr/>
      </dsp:nvSpPr>
      <dsp:spPr>
        <a:xfrm>
          <a:off x="3244017" y="168097"/>
          <a:ext cx="2845603" cy="734130"/>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b="1" kern="1200"/>
            <a:t>Request for Proposal</a:t>
          </a:r>
          <a:endParaRPr lang="en-US" sz="2000" kern="1200"/>
        </a:p>
      </dsp:txBody>
      <dsp:txXfrm>
        <a:off x="3244017" y="168097"/>
        <a:ext cx="2845603" cy="734130"/>
      </dsp:txXfrm>
    </dsp:sp>
    <dsp:sp modelId="{78988527-AAF2-45EA-B6C9-74906040B72F}">
      <dsp:nvSpPr>
        <dsp:cNvPr id="0" name=""/>
        <dsp:cNvSpPr/>
      </dsp:nvSpPr>
      <dsp:spPr>
        <a:xfrm>
          <a:off x="3244017" y="902227"/>
          <a:ext cx="2845603" cy="4501799"/>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a:t>Management approach specific to the project</a:t>
          </a:r>
        </a:p>
        <a:p>
          <a:pPr marL="228600" lvl="1" indent="-228600" algn="l" defTabSz="889000">
            <a:lnSpc>
              <a:spcPct val="90000"/>
            </a:lnSpc>
            <a:spcBef>
              <a:spcPct val="0"/>
            </a:spcBef>
            <a:spcAft>
              <a:spcPct val="15000"/>
            </a:spcAft>
            <a:buChar char="•"/>
          </a:pPr>
          <a:r>
            <a:rPr lang="en-US" sz="2000" kern="1200"/>
            <a:t>Innovation and Problem Solving</a:t>
          </a:r>
        </a:p>
        <a:p>
          <a:pPr marL="228600" lvl="1" indent="-228600" algn="l" defTabSz="889000">
            <a:lnSpc>
              <a:spcPct val="90000"/>
            </a:lnSpc>
            <a:spcBef>
              <a:spcPct val="0"/>
            </a:spcBef>
            <a:spcAft>
              <a:spcPct val="15000"/>
            </a:spcAft>
            <a:buChar char="•"/>
          </a:pPr>
          <a:r>
            <a:rPr lang="en-US" sz="2000" kern="1200"/>
            <a:t>Interactive Proprietary Meetings</a:t>
          </a:r>
        </a:p>
        <a:p>
          <a:pPr marL="228600" lvl="1" indent="-228600" algn="l" defTabSz="889000">
            <a:lnSpc>
              <a:spcPct val="90000"/>
            </a:lnSpc>
            <a:spcBef>
              <a:spcPct val="0"/>
            </a:spcBef>
            <a:spcAft>
              <a:spcPct val="15000"/>
            </a:spcAft>
            <a:buChar char="•"/>
          </a:pPr>
          <a:r>
            <a:rPr lang="en-US" sz="2000" kern="1200" dirty="0"/>
            <a:t>Price related factor:  Fee, General Conditions</a:t>
          </a:r>
        </a:p>
        <a:p>
          <a:pPr marL="228600" lvl="1" indent="-228600" algn="l" defTabSz="889000">
            <a:lnSpc>
              <a:spcPct val="90000"/>
            </a:lnSpc>
            <a:spcBef>
              <a:spcPct val="0"/>
            </a:spcBef>
            <a:spcAft>
              <a:spcPct val="15000"/>
            </a:spcAft>
            <a:buChar char="•"/>
          </a:pPr>
          <a:r>
            <a:rPr lang="en-US" sz="2000" kern="1200" dirty="0"/>
            <a:t>Limited required proposal submittals</a:t>
          </a:r>
        </a:p>
      </dsp:txBody>
      <dsp:txXfrm>
        <a:off x="3244017" y="902227"/>
        <a:ext cx="2845603" cy="450179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D50567-D025-464F-AB20-11761CB0C730}">
      <dsp:nvSpPr>
        <dsp:cNvPr id="0" name=""/>
        <dsp:cNvSpPr/>
      </dsp:nvSpPr>
      <dsp:spPr>
        <a:xfrm>
          <a:off x="29" y="3397"/>
          <a:ext cx="2845603" cy="73413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b="1" kern="1200" dirty="0"/>
            <a:t>Validation of GMP and Develop Scope</a:t>
          </a:r>
          <a:endParaRPr lang="en-US" sz="2000" kern="1200" dirty="0"/>
        </a:p>
      </dsp:txBody>
      <dsp:txXfrm>
        <a:off x="29" y="3397"/>
        <a:ext cx="2845603" cy="734130"/>
      </dsp:txXfrm>
    </dsp:sp>
    <dsp:sp modelId="{5993CC9A-828B-4C9D-BB75-24EDB729A39B}">
      <dsp:nvSpPr>
        <dsp:cNvPr id="0" name=""/>
        <dsp:cNvSpPr/>
      </dsp:nvSpPr>
      <dsp:spPr>
        <a:xfrm>
          <a:off x="29" y="737527"/>
          <a:ext cx="2845603" cy="483119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Validate information from the Owner </a:t>
          </a:r>
        </a:p>
        <a:p>
          <a:pPr marL="228600" lvl="1" indent="-228600" algn="l" defTabSz="889000">
            <a:lnSpc>
              <a:spcPct val="90000"/>
            </a:lnSpc>
            <a:spcBef>
              <a:spcPct val="0"/>
            </a:spcBef>
            <a:spcAft>
              <a:spcPct val="15000"/>
            </a:spcAft>
            <a:buChar char="•"/>
          </a:pPr>
          <a:r>
            <a:rPr lang="en-US" sz="2000" kern="1200" dirty="0"/>
            <a:t>Examines options to identify innovation</a:t>
          </a:r>
        </a:p>
        <a:p>
          <a:pPr marL="228600" lvl="1" indent="-228600" algn="l" defTabSz="889000">
            <a:lnSpc>
              <a:spcPct val="90000"/>
            </a:lnSpc>
            <a:spcBef>
              <a:spcPct val="0"/>
            </a:spcBef>
            <a:spcAft>
              <a:spcPct val="15000"/>
            </a:spcAft>
            <a:buChar char="•"/>
          </a:pPr>
          <a:r>
            <a:rPr lang="en-US" sz="2000" kern="1200"/>
            <a:t>Commercially reasonable examination of site</a:t>
          </a:r>
        </a:p>
        <a:p>
          <a:pPr marL="228600" lvl="1" indent="-228600" algn="l" defTabSz="889000">
            <a:lnSpc>
              <a:spcPct val="90000"/>
            </a:lnSpc>
            <a:spcBef>
              <a:spcPct val="0"/>
            </a:spcBef>
            <a:spcAft>
              <a:spcPct val="15000"/>
            </a:spcAft>
            <a:buChar char="•"/>
          </a:pPr>
          <a:r>
            <a:rPr lang="en-US" sz="2000" kern="1200" dirty="0"/>
            <a:t>Develop Basis of Design Documents, Project Schedule</a:t>
          </a:r>
        </a:p>
        <a:p>
          <a:pPr marL="228600" lvl="1" indent="-228600" algn="l" defTabSz="889000">
            <a:lnSpc>
              <a:spcPct val="90000"/>
            </a:lnSpc>
            <a:spcBef>
              <a:spcPct val="0"/>
            </a:spcBef>
            <a:spcAft>
              <a:spcPct val="15000"/>
            </a:spcAft>
            <a:buChar char="•"/>
          </a:pPr>
          <a:r>
            <a:rPr lang="en-US" sz="2000" kern="1200" dirty="0"/>
            <a:t>Determination regarding Phase 2 incorporation</a:t>
          </a:r>
        </a:p>
        <a:p>
          <a:pPr marL="228600" lvl="1" indent="-228600" algn="l" defTabSz="889000">
            <a:lnSpc>
              <a:spcPct val="90000"/>
            </a:lnSpc>
            <a:spcBef>
              <a:spcPct val="0"/>
            </a:spcBef>
            <a:spcAft>
              <a:spcPct val="15000"/>
            </a:spcAft>
            <a:buChar char="•"/>
          </a:pPr>
          <a:r>
            <a:rPr lang="en-US" sz="2000" kern="1200" dirty="0"/>
            <a:t>Validate GMP</a:t>
          </a:r>
        </a:p>
        <a:p>
          <a:pPr marL="228600" lvl="1" indent="-228600" algn="l" defTabSz="889000">
            <a:lnSpc>
              <a:spcPct val="90000"/>
            </a:lnSpc>
            <a:spcBef>
              <a:spcPct val="0"/>
            </a:spcBef>
            <a:spcAft>
              <a:spcPct val="15000"/>
            </a:spcAft>
            <a:buChar char="•"/>
          </a:pPr>
          <a:r>
            <a:rPr lang="en-US" sz="2000" kern="1200" dirty="0"/>
            <a:t>Contract Amendment</a:t>
          </a:r>
        </a:p>
      </dsp:txBody>
      <dsp:txXfrm>
        <a:off x="29" y="737527"/>
        <a:ext cx="2845603" cy="4831199"/>
      </dsp:txXfrm>
    </dsp:sp>
    <dsp:sp modelId="{0A7A5B01-19B0-426F-A5FF-7104B6D9D936}">
      <dsp:nvSpPr>
        <dsp:cNvPr id="0" name=""/>
        <dsp:cNvSpPr/>
      </dsp:nvSpPr>
      <dsp:spPr>
        <a:xfrm>
          <a:off x="3244017" y="3397"/>
          <a:ext cx="2845603" cy="73413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b="1" kern="1200" dirty="0"/>
            <a:t>Project Completion</a:t>
          </a:r>
          <a:endParaRPr lang="en-US" sz="2000" kern="1200" dirty="0"/>
        </a:p>
      </dsp:txBody>
      <dsp:txXfrm>
        <a:off x="3244017" y="3397"/>
        <a:ext cx="2845603" cy="734130"/>
      </dsp:txXfrm>
    </dsp:sp>
    <dsp:sp modelId="{41394A6D-3B64-48C1-BF77-5897EF335725}">
      <dsp:nvSpPr>
        <dsp:cNvPr id="0" name=""/>
        <dsp:cNvSpPr/>
      </dsp:nvSpPr>
      <dsp:spPr>
        <a:xfrm>
          <a:off x="3244017" y="737527"/>
          <a:ext cx="2845603" cy="483119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Complete Design</a:t>
          </a:r>
        </a:p>
        <a:p>
          <a:pPr marL="228600" lvl="1" indent="-228600" algn="l" defTabSz="889000">
            <a:lnSpc>
              <a:spcPct val="90000"/>
            </a:lnSpc>
            <a:spcBef>
              <a:spcPct val="0"/>
            </a:spcBef>
            <a:spcAft>
              <a:spcPct val="15000"/>
            </a:spcAft>
            <a:buChar char="•"/>
          </a:pPr>
          <a:r>
            <a:rPr lang="en-US" sz="2000" kern="1200" dirty="0"/>
            <a:t>Construction</a:t>
          </a:r>
        </a:p>
        <a:p>
          <a:pPr marL="228600" lvl="1" indent="-228600" algn="l" defTabSz="889000">
            <a:lnSpc>
              <a:spcPct val="90000"/>
            </a:lnSpc>
            <a:spcBef>
              <a:spcPct val="0"/>
            </a:spcBef>
            <a:spcAft>
              <a:spcPct val="15000"/>
            </a:spcAft>
            <a:buChar char="•"/>
          </a:pPr>
          <a:r>
            <a:rPr lang="en-US" sz="2000" kern="1200"/>
            <a:t>Close out </a:t>
          </a:r>
        </a:p>
      </dsp:txBody>
      <dsp:txXfrm>
        <a:off x="3244017" y="737527"/>
        <a:ext cx="2845603" cy="483119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2B94B626-3A99-4D59-86E0-1A3C6126881B}" type="datetimeFigureOut">
              <a:rPr lang="en-US" smtClean="0"/>
              <a:t>7/24/2018</a:t>
            </a:fld>
            <a:endParaRPr lang="en-US"/>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6F3C5DD9-8249-4FCF-B885-6662A1C321C4}" type="slidenum">
              <a:rPr lang="en-US" smtClean="0"/>
              <a:t>‹#›</a:t>
            </a:fld>
            <a:endParaRPr lang="en-US"/>
          </a:p>
        </p:txBody>
      </p:sp>
    </p:spTree>
    <p:extLst>
      <p:ext uri="{BB962C8B-B14F-4D97-AF65-F5344CB8AC3E}">
        <p14:creationId xmlns:p14="http://schemas.microsoft.com/office/powerpoint/2010/main" val="3780862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3C5DD9-8249-4FCF-B885-6662A1C321C4}" type="slidenum">
              <a:rPr lang="en-US" smtClean="0"/>
              <a:t>1</a:t>
            </a:fld>
            <a:endParaRPr lang="en-US"/>
          </a:p>
        </p:txBody>
      </p:sp>
    </p:spTree>
    <p:extLst>
      <p:ext uri="{BB962C8B-B14F-4D97-AF65-F5344CB8AC3E}">
        <p14:creationId xmlns:p14="http://schemas.microsoft.com/office/powerpoint/2010/main" val="23039638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Updated schedule.  Note changes in RFQ/RFP.  Hand off to Robynne</a:t>
            </a:r>
          </a:p>
        </p:txBody>
      </p:sp>
      <p:sp>
        <p:nvSpPr>
          <p:cNvPr id="4" name="Slide Number Placeholder 3"/>
          <p:cNvSpPr>
            <a:spLocks noGrp="1"/>
          </p:cNvSpPr>
          <p:nvPr>
            <p:ph type="sldNum" sz="quarter" idx="10"/>
          </p:nvPr>
        </p:nvSpPr>
        <p:spPr/>
        <p:txBody>
          <a:bodyPr/>
          <a:lstStyle/>
          <a:p>
            <a:fld id="{6F3C5DD9-8249-4FCF-B885-6662A1C321C4}" type="slidenum">
              <a:rPr lang="en-US" smtClean="0"/>
              <a:t>10</a:t>
            </a:fld>
            <a:endParaRPr lang="en-US"/>
          </a:p>
        </p:txBody>
      </p:sp>
    </p:spTree>
    <p:extLst>
      <p:ext uri="{BB962C8B-B14F-4D97-AF65-F5344CB8AC3E}">
        <p14:creationId xmlns:p14="http://schemas.microsoft.com/office/powerpoint/2010/main" val="25925383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Robynne describes the procurement approach, noting specialized qualifications in sustainability and office building design.  </a:t>
            </a:r>
          </a:p>
        </p:txBody>
      </p:sp>
      <p:sp>
        <p:nvSpPr>
          <p:cNvPr id="4" name="Slide Number Placeholder 3"/>
          <p:cNvSpPr>
            <a:spLocks noGrp="1"/>
          </p:cNvSpPr>
          <p:nvPr>
            <p:ph type="sldNum" sz="quarter" idx="10"/>
          </p:nvPr>
        </p:nvSpPr>
        <p:spPr/>
        <p:txBody>
          <a:bodyPr/>
          <a:lstStyle/>
          <a:p>
            <a:fld id="{6F3C5DD9-8249-4FCF-B885-6662A1C321C4}" type="slidenum">
              <a:rPr lang="en-US" smtClean="0"/>
              <a:t>11</a:t>
            </a:fld>
            <a:endParaRPr lang="en-US"/>
          </a:p>
        </p:txBody>
      </p:sp>
    </p:spTree>
    <p:extLst>
      <p:ext uri="{BB962C8B-B14F-4D97-AF65-F5344CB8AC3E}">
        <p14:creationId xmlns:p14="http://schemas.microsoft.com/office/powerpoint/2010/main" val="17403913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Robynne describes the Design-Build Agreement.  Address the question regarding contract form setting GMP at beginning.  The answer provided to the panelists is:  “</a:t>
            </a:r>
            <a:r>
              <a:rPr lang="en-US" sz="1200" kern="1200" dirty="0">
                <a:solidFill>
                  <a:schemeClr val="tx1"/>
                </a:solidFill>
                <a:effectLst/>
                <a:latin typeface="+mn-lt"/>
                <a:ea typeface="+mn-ea"/>
                <a:cs typeface="+mn-cs"/>
              </a:rPr>
              <a:t>The University intends to use a progressive design-build contract that is based on the DBIA Cost Plus with a Guaranteed Maximum Price form 530.  This contract form, which has been used by Robynne Parkinson on several progressive design-build projects in Washington, sets a maximum GMP at the outset and has a flexible scope of work.  The Design-Builder and the University will work together to maximize the scope that can be achieved under the GMP that is set.  This type of progressive design-build contract form has been used very successfully twice by the City of Richland and twice by the City of Spokane.  The maximum GMP is based on assumptions that are set forth in the contract, and the Design-Builder validates those assumptions early in the contract.  </a:t>
            </a:r>
            <a:r>
              <a:rPr lang="en-US" sz="1200" kern="1200">
                <a:solidFill>
                  <a:schemeClr val="tx1"/>
                </a:solidFill>
                <a:effectLst/>
                <a:latin typeface="+mn-lt"/>
                <a:ea typeface="+mn-ea"/>
                <a:cs typeface="+mn-cs"/>
              </a:rPr>
              <a:t>If those assumptions are incorrect, the Design-Builder will receive a change order.”</a:t>
            </a:r>
            <a:r>
              <a:rPr lang="en-US"/>
              <a:t>  </a:t>
            </a:r>
          </a:p>
          <a:p>
            <a:endParaRPr lang="en-US"/>
          </a:p>
          <a:p>
            <a:r>
              <a:rPr lang="en-US"/>
              <a:t>Note </a:t>
            </a:r>
            <a:r>
              <a:rPr lang="en-US" dirty="0"/>
              <a:t>that this contract form has worked well for many smaller projects such as the Richland Fire Station, the Richland City Hall, the Spokane Riverfront Park project, and the Spokane Post Street Bridge project.  Hand back to Forest for questions.</a:t>
            </a:r>
          </a:p>
        </p:txBody>
      </p:sp>
      <p:sp>
        <p:nvSpPr>
          <p:cNvPr id="4" name="Slide Number Placeholder 3"/>
          <p:cNvSpPr>
            <a:spLocks noGrp="1"/>
          </p:cNvSpPr>
          <p:nvPr>
            <p:ph type="sldNum" sz="quarter" idx="10"/>
          </p:nvPr>
        </p:nvSpPr>
        <p:spPr/>
        <p:txBody>
          <a:bodyPr/>
          <a:lstStyle/>
          <a:p>
            <a:fld id="{6F3C5DD9-8249-4FCF-B885-6662A1C321C4}" type="slidenum">
              <a:rPr lang="en-US" smtClean="0"/>
              <a:t>12</a:t>
            </a:fld>
            <a:endParaRPr lang="en-US"/>
          </a:p>
        </p:txBody>
      </p:sp>
    </p:spTree>
    <p:extLst>
      <p:ext uri="{BB962C8B-B14F-4D97-AF65-F5344CB8AC3E}">
        <p14:creationId xmlns:p14="http://schemas.microsoft.com/office/powerpoint/2010/main" val="16698789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3C5DD9-8249-4FCF-B885-6662A1C321C4}" type="slidenum">
              <a:rPr lang="en-US" smtClean="0"/>
              <a:t>13</a:t>
            </a:fld>
            <a:endParaRPr lang="en-US"/>
          </a:p>
        </p:txBody>
      </p:sp>
    </p:spTree>
    <p:extLst>
      <p:ext uri="{BB962C8B-B14F-4D97-AF65-F5344CB8AC3E}">
        <p14:creationId xmlns:p14="http://schemas.microsoft.com/office/powerpoint/2010/main" val="4150537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Rick introduces the folks at the meeting</a:t>
            </a:r>
          </a:p>
        </p:txBody>
      </p:sp>
      <p:sp>
        <p:nvSpPr>
          <p:cNvPr id="4" name="Slide Number Placeholder 3"/>
          <p:cNvSpPr>
            <a:spLocks noGrp="1"/>
          </p:cNvSpPr>
          <p:nvPr>
            <p:ph type="sldNum" sz="quarter" idx="10"/>
          </p:nvPr>
        </p:nvSpPr>
        <p:spPr/>
        <p:txBody>
          <a:bodyPr/>
          <a:lstStyle/>
          <a:p>
            <a:fld id="{9514D812-9B63-4B17-80F8-B8041D21912A}" type="slidenum">
              <a:rPr lang="en-US" smtClean="0"/>
              <a:t>2</a:t>
            </a:fld>
            <a:endParaRPr lang="en-US"/>
          </a:p>
        </p:txBody>
      </p:sp>
    </p:spTree>
    <p:extLst>
      <p:ext uri="{BB962C8B-B14F-4D97-AF65-F5344CB8AC3E}">
        <p14:creationId xmlns:p14="http://schemas.microsoft.com/office/powerpoint/2010/main" val="154393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Rick generally describes project.  Include why the project is necessary and the University’s goals.</a:t>
            </a:r>
          </a:p>
        </p:txBody>
      </p:sp>
      <p:sp>
        <p:nvSpPr>
          <p:cNvPr id="4" name="Slide Number Placeholder 3"/>
          <p:cNvSpPr>
            <a:spLocks noGrp="1"/>
          </p:cNvSpPr>
          <p:nvPr>
            <p:ph type="sldNum" sz="quarter" idx="10"/>
          </p:nvPr>
        </p:nvSpPr>
        <p:spPr/>
        <p:txBody>
          <a:bodyPr/>
          <a:lstStyle/>
          <a:p>
            <a:fld id="{6F3C5DD9-8249-4FCF-B885-6662A1C321C4}" type="slidenum">
              <a:rPr lang="en-US" smtClean="0"/>
              <a:t>3</a:t>
            </a:fld>
            <a:endParaRPr lang="en-US"/>
          </a:p>
        </p:txBody>
      </p:sp>
    </p:spTree>
    <p:extLst>
      <p:ext uri="{BB962C8B-B14F-4D97-AF65-F5344CB8AC3E}">
        <p14:creationId xmlns:p14="http://schemas.microsoft.com/office/powerpoint/2010/main" val="2904963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Rick</a:t>
            </a:r>
          </a:p>
        </p:txBody>
      </p:sp>
      <p:sp>
        <p:nvSpPr>
          <p:cNvPr id="4" name="Slide Number Placeholder 3"/>
          <p:cNvSpPr>
            <a:spLocks noGrp="1"/>
          </p:cNvSpPr>
          <p:nvPr>
            <p:ph type="sldNum" sz="quarter" idx="10"/>
          </p:nvPr>
        </p:nvSpPr>
        <p:spPr/>
        <p:txBody>
          <a:bodyPr/>
          <a:lstStyle/>
          <a:p>
            <a:fld id="{6F3C5DD9-8249-4FCF-B885-6662A1C321C4}" type="slidenum">
              <a:rPr lang="en-US" smtClean="0"/>
              <a:t>4</a:t>
            </a:fld>
            <a:endParaRPr lang="en-US"/>
          </a:p>
        </p:txBody>
      </p:sp>
    </p:spTree>
    <p:extLst>
      <p:ext uri="{BB962C8B-B14F-4D97-AF65-F5344CB8AC3E}">
        <p14:creationId xmlns:p14="http://schemas.microsoft.com/office/powerpoint/2010/main" val="2973840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Rick</a:t>
            </a:r>
          </a:p>
        </p:txBody>
      </p:sp>
      <p:sp>
        <p:nvSpPr>
          <p:cNvPr id="4" name="Slide Number Placeholder 3"/>
          <p:cNvSpPr>
            <a:spLocks noGrp="1"/>
          </p:cNvSpPr>
          <p:nvPr>
            <p:ph type="sldNum" sz="quarter" idx="10"/>
          </p:nvPr>
        </p:nvSpPr>
        <p:spPr/>
        <p:txBody>
          <a:bodyPr/>
          <a:lstStyle/>
          <a:p>
            <a:fld id="{6F3C5DD9-8249-4FCF-B885-6662A1C321C4}" type="slidenum">
              <a:rPr lang="en-US" smtClean="0"/>
              <a:t>5</a:t>
            </a:fld>
            <a:endParaRPr lang="en-US"/>
          </a:p>
        </p:txBody>
      </p:sp>
    </p:spTree>
    <p:extLst>
      <p:ext uri="{BB962C8B-B14F-4D97-AF65-F5344CB8AC3E}">
        <p14:creationId xmlns:p14="http://schemas.microsoft.com/office/powerpoint/2010/main" val="10188978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Rick describes why the University decided to pursue progressive design-build.</a:t>
            </a:r>
          </a:p>
        </p:txBody>
      </p:sp>
      <p:sp>
        <p:nvSpPr>
          <p:cNvPr id="4" name="Slide Number Placeholder 3"/>
          <p:cNvSpPr>
            <a:spLocks noGrp="1"/>
          </p:cNvSpPr>
          <p:nvPr>
            <p:ph type="sldNum" sz="quarter" idx="10"/>
          </p:nvPr>
        </p:nvSpPr>
        <p:spPr/>
        <p:txBody>
          <a:bodyPr/>
          <a:lstStyle/>
          <a:p>
            <a:fld id="{6F3C5DD9-8249-4FCF-B885-6662A1C321C4}" type="slidenum">
              <a:rPr lang="en-US" smtClean="0"/>
              <a:t>6</a:t>
            </a:fld>
            <a:endParaRPr lang="en-US"/>
          </a:p>
        </p:txBody>
      </p:sp>
    </p:spTree>
    <p:extLst>
      <p:ext uri="{BB962C8B-B14F-4D97-AF65-F5344CB8AC3E}">
        <p14:creationId xmlns:p14="http://schemas.microsoft.com/office/powerpoint/2010/main" val="34176796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Rick identifies the specific statutory authorization to use design-build for this project.  Hand off to Forest</a:t>
            </a:r>
          </a:p>
        </p:txBody>
      </p:sp>
      <p:sp>
        <p:nvSpPr>
          <p:cNvPr id="4" name="Slide Number Placeholder 3"/>
          <p:cNvSpPr>
            <a:spLocks noGrp="1"/>
          </p:cNvSpPr>
          <p:nvPr>
            <p:ph type="sldNum" sz="quarter" idx="10"/>
          </p:nvPr>
        </p:nvSpPr>
        <p:spPr/>
        <p:txBody>
          <a:bodyPr/>
          <a:lstStyle/>
          <a:p>
            <a:fld id="{6F3C5DD9-8249-4FCF-B885-6662A1C321C4}" type="slidenum">
              <a:rPr lang="en-US" smtClean="0"/>
              <a:t>7</a:t>
            </a:fld>
            <a:endParaRPr lang="en-US"/>
          </a:p>
        </p:txBody>
      </p:sp>
    </p:spTree>
    <p:extLst>
      <p:ext uri="{BB962C8B-B14F-4D97-AF65-F5344CB8AC3E}">
        <p14:creationId xmlns:p14="http://schemas.microsoft.com/office/powerpoint/2010/main" val="24659167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Forest describes the team.  Address the panel’s question regarding past DB experience on projects.  The answer provided to the panelists is:  “</a:t>
            </a:r>
            <a:r>
              <a:rPr lang="en-US" sz="1200" kern="1200" dirty="0">
                <a:solidFill>
                  <a:schemeClr val="tx1"/>
                </a:solidFill>
                <a:effectLst/>
                <a:latin typeface="+mn-lt"/>
                <a:ea typeface="+mn-ea"/>
                <a:cs typeface="+mn-cs"/>
              </a:rPr>
              <a:t>Forest Payne has not managed a design-build project for an owner, but he has experience as a project architect on a design-build project, a K-12 for the Muckleshoot Indian Tribe, completed in 2009, and a design-build lab project at the VA Medical Center in Seattle.  He also has experience as lead architect and project manager on several GC/CM projects from the consultant side of the industry.  In preparation for this project, Forest has taken the DBIA Certification Workshop and passed the DBIA Certification Exam to be a certified Associated DBIA Professional. Forest, as well as the University, will be mentored and advised by both Robynne Parkinson and John Palewicz during the life of the project.  See application form for additional information regarding Forest’s experience and response to question #1 referencing the added table showing Forest’s specific project leadership experience as an architect and as an owner since joining WWU.”</a:t>
            </a:r>
            <a:endParaRPr lang="en-US" dirty="0"/>
          </a:p>
          <a:p>
            <a:endParaRPr lang="en-US" dirty="0"/>
          </a:p>
          <a:p>
            <a:r>
              <a:rPr lang="en-US" dirty="0"/>
              <a:t>Address the panel’s question regarding design management.  The answer provided to the panelists is:  “</a:t>
            </a:r>
            <a:r>
              <a:rPr lang="en-US" sz="1200" kern="1200" dirty="0">
                <a:solidFill>
                  <a:schemeClr val="tx1"/>
                </a:solidFill>
                <a:effectLst/>
                <a:latin typeface="+mn-lt"/>
                <a:ea typeface="+mn-ea"/>
                <a:cs typeface="+mn-cs"/>
              </a:rPr>
              <a:t>Design Management is the responsibility of the Design-Builder.  The Design Manager for the project is employed by either the Design-Builder or the lead Designer, depending on how the Design-Build team is structured.  Forrest Payne will be the University’s Project Manager for this project, with day to day responsibility, while reporting to Associate Director Josh Kavulla.  Forrest will coordinate the collaborative input into the design from the University as well as the design review by the University, but the University will not be engaged in management of the design.”</a:t>
            </a:r>
            <a:endParaRPr lang="en-US" dirty="0"/>
          </a:p>
          <a:p>
            <a:endParaRPr lang="en-US" dirty="0"/>
          </a:p>
          <a:p>
            <a:r>
              <a:rPr lang="en-US" dirty="0"/>
              <a:t>John discusses the steps WWU has taken to put together the right design-build team.  Include project manager experienced in design-build and taken DBIA Certification Workshop.</a:t>
            </a:r>
          </a:p>
        </p:txBody>
      </p:sp>
      <p:sp>
        <p:nvSpPr>
          <p:cNvPr id="4" name="Slide Number Placeholder 3"/>
          <p:cNvSpPr>
            <a:spLocks noGrp="1"/>
          </p:cNvSpPr>
          <p:nvPr>
            <p:ph type="sldNum" sz="quarter" idx="10"/>
          </p:nvPr>
        </p:nvSpPr>
        <p:spPr/>
        <p:txBody>
          <a:bodyPr/>
          <a:lstStyle/>
          <a:p>
            <a:fld id="{6F3C5DD9-8249-4FCF-B885-6662A1C321C4}" type="slidenum">
              <a:rPr lang="en-US" smtClean="0"/>
              <a:t>8</a:t>
            </a:fld>
            <a:endParaRPr lang="en-US"/>
          </a:p>
        </p:txBody>
      </p:sp>
    </p:spTree>
    <p:extLst>
      <p:ext uri="{BB962C8B-B14F-4D97-AF65-F5344CB8AC3E}">
        <p14:creationId xmlns:p14="http://schemas.microsoft.com/office/powerpoint/2010/main" val="7168232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Forest goes through budget.  Address the question regarding the contingency.  The answer provided to the panelists is:  “</a:t>
            </a:r>
            <a:r>
              <a:rPr lang="en-US" sz="1200" kern="1200" dirty="0">
                <a:solidFill>
                  <a:schemeClr val="tx1"/>
                </a:solidFill>
                <a:effectLst/>
                <a:latin typeface="+mn-lt"/>
                <a:ea typeface="+mn-ea"/>
                <a:cs typeface="+mn-cs"/>
              </a:rPr>
              <a:t>Based on the current budget, the anticipated design-build contract would include $$6,913,000 for construction costs and $967,000 for design costs for a total contract value of $7,880,000. The current budget has $330,000 for construction contingencies and $62,000 for design contingencies, totaling $392,000, 5% of the total contract value. During the validation period, the University will work with the design-builder to verify the total project budget.” </a:t>
            </a:r>
          </a:p>
          <a:p>
            <a:endParaRPr lang="en-US" dirty="0"/>
          </a:p>
          <a:p>
            <a:r>
              <a:rPr lang="en-US" dirty="0"/>
              <a:t>Note change in contingency from application.  The form in the application is made for GC/CM and does not accurately identify the contingency.  In application, WWU included the contingency in the project construction costs.  That contingency has been pulled out of the project construction cost and included in the line item for contingency.  </a:t>
            </a:r>
          </a:p>
        </p:txBody>
      </p:sp>
      <p:sp>
        <p:nvSpPr>
          <p:cNvPr id="4" name="Slide Number Placeholder 3"/>
          <p:cNvSpPr>
            <a:spLocks noGrp="1"/>
          </p:cNvSpPr>
          <p:nvPr>
            <p:ph type="sldNum" sz="quarter" idx="10"/>
          </p:nvPr>
        </p:nvSpPr>
        <p:spPr/>
        <p:txBody>
          <a:bodyPr/>
          <a:lstStyle/>
          <a:p>
            <a:fld id="{6F3C5DD9-8249-4FCF-B885-6662A1C321C4}" type="slidenum">
              <a:rPr lang="en-US" smtClean="0"/>
              <a:t>9</a:t>
            </a:fld>
            <a:endParaRPr lang="en-US"/>
          </a:p>
        </p:txBody>
      </p:sp>
    </p:spTree>
    <p:extLst>
      <p:ext uri="{BB962C8B-B14F-4D97-AF65-F5344CB8AC3E}">
        <p14:creationId xmlns:p14="http://schemas.microsoft.com/office/powerpoint/2010/main" val="1809652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047C9-A7B1-41CE-B300-37FEA53C30F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0992BFA-0888-40F2-899F-8A755BCCA4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C889B16-D1B4-46DC-993E-A79747E4173C}"/>
              </a:ext>
            </a:extLst>
          </p:cNvPr>
          <p:cNvSpPr>
            <a:spLocks noGrp="1"/>
          </p:cNvSpPr>
          <p:nvPr>
            <p:ph type="dt" sz="half" idx="10"/>
          </p:nvPr>
        </p:nvSpPr>
        <p:spPr/>
        <p:txBody>
          <a:bodyPr/>
          <a:lstStyle/>
          <a:p>
            <a:fld id="{ACE8AFFB-80BC-4C7E-B8A7-98C45C309ED7}" type="datetimeFigureOut">
              <a:rPr lang="en-US" smtClean="0"/>
              <a:t>7/24/2018</a:t>
            </a:fld>
            <a:endParaRPr lang="en-US"/>
          </a:p>
        </p:txBody>
      </p:sp>
      <p:sp>
        <p:nvSpPr>
          <p:cNvPr id="5" name="Footer Placeholder 4">
            <a:extLst>
              <a:ext uri="{FF2B5EF4-FFF2-40B4-BE49-F238E27FC236}">
                <a16:creationId xmlns:a16="http://schemas.microsoft.com/office/drawing/2014/main" id="{B04C0D4D-18BE-42C1-AD34-691404E996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5877A4-3A80-46E6-B712-582D016440E7}"/>
              </a:ext>
            </a:extLst>
          </p:cNvPr>
          <p:cNvSpPr>
            <a:spLocks noGrp="1"/>
          </p:cNvSpPr>
          <p:nvPr>
            <p:ph type="sldNum" sz="quarter" idx="12"/>
          </p:nvPr>
        </p:nvSpPr>
        <p:spPr/>
        <p:txBody>
          <a:bodyPr/>
          <a:lstStyle/>
          <a:p>
            <a:fld id="{B1A674BC-222E-4ED9-9072-687F0330D72D}" type="slidenum">
              <a:rPr lang="en-US" smtClean="0"/>
              <a:t>‹#›</a:t>
            </a:fld>
            <a:endParaRPr lang="en-US"/>
          </a:p>
        </p:txBody>
      </p:sp>
    </p:spTree>
    <p:extLst>
      <p:ext uri="{BB962C8B-B14F-4D97-AF65-F5344CB8AC3E}">
        <p14:creationId xmlns:p14="http://schemas.microsoft.com/office/powerpoint/2010/main" val="2821822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5DEC7-9D78-42FF-AB97-55D767BE44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2BEC58-04A5-42D1-8D6B-FA93E0BF7C9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213BFB-2246-4587-A2B9-E7FD47D568FC}"/>
              </a:ext>
            </a:extLst>
          </p:cNvPr>
          <p:cNvSpPr>
            <a:spLocks noGrp="1"/>
          </p:cNvSpPr>
          <p:nvPr>
            <p:ph type="dt" sz="half" idx="10"/>
          </p:nvPr>
        </p:nvSpPr>
        <p:spPr/>
        <p:txBody>
          <a:bodyPr/>
          <a:lstStyle/>
          <a:p>
            <a:fld id="{ACE8AFFB-80BC-4C7E-B8A7-98C45C309ED7}" type="datetimeFigureOut">
              <a:rPr lang="en-US" smtClean="0"/>
              <a:t>7/24/2018</a:t>
            </a:fld>
            <a:endParaRPr lang="en-US"/>
          </a:p>
        </p:txBody>
      </p:sp>
      <p:sp>
        <p:nvSpPr>
          <p:cNvPr id="5" name="Footer Placeholder 4">
            <a:extLst>
              <a:ext uri="{FF2B5EF4-FFF2-40B4-BE49-F238E27FC236}">
                <a16:creationId xmlns:a16="http://schemas.microsoft.com/office/drawing/2014/main" id="{C11B7BBA-846B-45FF-AFED-F693715BF5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02FB48-0CD4-4936-B189-991252E7C959}"/>
              </a:ext>
            </a:extLst>
          </p:cNvPr>
          <p:cNvSpPr>
            <a:spLocks noGrp="1"/>
          </p:cNvSpPr>
          <p:nvPr>
            <p:ph type="sldNum" sz="quarter" idx="12"/>
          </p:nvPr>
        </p:nvSpPr>
        <p:spPr/>
        <p:txBody>
          <a:bodyPr/>
          <a:lstStyle/>
          <a:p>
            <a:fld id="{B1A674BC-222E-4ED9-9072-687F0330D72D}" type="slidenum">
              <a:rPr lang="en-US" smtClean="0"/>
              <a:t>‹#›</a:t>
            </a:fld>
            <a:endParaRPr lang="en-US"/>
          </a:p>
        </p:txBody>
      </p:sp>
    </p:spTree>
    <p:extLst>
      <p:ext uri="{BB962C8B-B14F-4D97-AF65-F5344CB8AC3E}">
        <p14:creationId xmlns:p14="http://schemas.microsoft.com/office/powerpoint/2010/main" val="3888445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833120-002B-41C3-B68D-0B6F0FA4AA0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67A533-9308-44E9-8EE1-8EC9FC6287C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BF4E01-55A5-4B41-9A0F-81E6FA6AC9EE}"/>
              </a:ext>
            </a:extLst>
          </p:cNvPr>
          <p:cNvSpPr>
            <a:spLocks noGrp="1"/>
          </p:cNvSpPr>
          <p:nvPr>
            <p:ph type="dt" sz="half" idx="10"/>
          </p:nvPr>
        </p:nvSpPr>
        <p:spPr/>
        <p:txBody>
          <a:bodyPr/>
          <a:lstStyle/>
          <a:p>
            <a:fld id="{ACE8AFFB-80BC-4C7E-B8A7-98C45C309ED7}" type="datetimeFigureOut">
              <a:rPr lang="en-US" smtClean="0"/>
              <a:t>7/24/2018</a:t>
            </a:fld>
            <a:endParaRPr lang="en-US"/>
          </a:p>
        </p:txBody>
      </p:sp>
      <p:sp>
        <p:nvSpPr>
          <p:cNvPr id="5" name="Footer Placeholder 4">
            <a:extLst>
              <a:ext uri="{FF2B5EF4-FFF2-40B4-BE49-F238E27FC236}">
                <a16:creationId xmlns:a16="http://schemas.microsoft.com/office/drawing/2014/main" id="{3090B777-6C90-436C-8036-BA1337390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B486D6-B2FF-457C-8437-D816720AFF80}"/>
              </a:ext>
            </a:extLst>
          </p:cNvPr>
          <p:cNvSpPr>
            <a:spLocks noGrp="1"/>
          </p:cNvSpPr>
          <p:nvPr>
            <p:ph type="sldNum" sz="quarter" idx="12"/>
          </p:nvPr>
        </p:nvSpPr>
        <p:spPr/>
        <p:txBody>
          <a:bodyPr/>
          <a:lstStyle/>
          <a:p>
            <a:fld id="{B1A674BC-222E-4ED9-9072-687F0330D72D}" type="slidenum">
              <a:rPr lang="en-US" smtClean="0"/>
              <a:t>‹#›</a:t>
            </a:fld>
            <a:endParaRPr lang="en-US"/>
          </a:p>
        </p:txBody>
      </p:sp>
    </p:spTree>
    <p:extLst>
      <p:ext uri="{BB962C8B-B14F-4D97-AF65-F5344CB8AC3E}">
        <p14:creationId xmlns:p14="http://schemas.microsoft.com/office/powerpoint/2010/main" val="2729615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0EE54-79D2-44B3-83A7-A0C4913915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B72CBF-09E9-4E47-A671-19719F481FA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0DACFD-E0C2-4DB3-8CC5-97B8FCC49897}"/>
              </a:ext>
            </a:extLst>
          </p:cNvPr>
          <p:cNvSpPr>
            <a:spLocks noGrp="1"/>
          </p:cNvSpPr>
          <p:nvPr>
            <p:ph type="dt" sz="half" idx="10"/>
          </p:nvPr>
        </p:nvSpPr>
        <p:spPr/>
        <p:txBody>
          <a:bodyPr/>
          <a:lstStyle/>
          <a:p>
            <a:fld id="{ACE8AFFB-80BC-4C7E-B8A7-98C45C309ED7}" type="datetimeFigureOut">
              <a:rPr lang="en-US" smtClean="0"/>
              <a:t>7/24/2018</a:t>
            </a:fld>
            <a:endParaRPr lang="en-US"/>
          </a:p>
        </p:txBody>
      </p:sp>
      <p:sp>
        <p:nvSpPr>
          <p:cNvPr id="5" name="Footer Placeholder 4">
            <a:extLst>
              <a:ext uri="{FF2B5EF4-FFF2-40B4-BE49-F238E27FC236}">
                <a16:creationId xmlns:a16="http://schemas.microsoft.com/office/drawing/2014/main" id="{88E93916-DD98-45EE-822A-ABFA608ACC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40A472-257E-45C0-8E43-8942F3A3F8AB}"/>
              </a:ext>
            </a:extLst>
          </p:cNvPr>
          <p:cNvSpPr>
            <a:spLocks noGrp="1"/>
          </p:cNvSpPr>
          <p:nvPr>
            <p:ph type="sldNum" sz="quarter" idx="12"/>
          </p:nvPr>
        </p:nvSpPr>
        <p:spPr/>
        <p:txBody>
          <a:bodyPr/>
          <a:lstStyle/>
          <a:p>
            <a:fld id="{B1A674BC-222E-4ED9-9072-687F0330D72D}" type="slidenum">
              <a:rPr lang="en-US" smtClean="0"/>
              <a:t>‹#›</a:t>
            </a:fld>
            <a:endParaRPr lang="en-US"/>
          </a:p>
        </p:txBody>
      </p:sp>
    </p:spTree>
    <p:extLst>
      <p:ext uri="{BB962C8B-B14F-4D97-AF65-F5344CB8AC3E}">
        <p14:creationId xmlns:p14="http://schemas.microsoft.com/office/powerpoint/2010/main" val="2785014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AC0C3-0B35-448B-9D41-2807CC65EB8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9AB8422-2EC7-406F-8223-54F6E2AAFB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6FCE753-8FB1-4160-ADC6-2E48AE51BB84}"/>
              </a:ext>
            </a:extLst>
          </p:cNvPr>
          <p:cNvSpPr>
            <a:spLocks noGrp="1"/>
          </p:cNvSpPr>
          <p:nvPr>
            <p:ph type="dt" sz="half" idx="10"/>
          </p:nvPr>
        </p:nvSpPr>
        <p:spPr/>
        <p:txBody>
          <a:bodyPr/>
          <a:lstStyle/>
          <a:p>
            <a:fld id="{ACE8AFFB-80BC-4C7E-B8A7-98C45C309ED7}" type="datetimeFigureOut">
              <a:rPr lang="en-US" smtClean="0"/>
              <a:t>7/24/2018</a:t>
            </a:fld>
            <a:endParaRPr lang="en-US"/>
          </a:p>
        </p:txBody>
      </p:sp>
      <p:sp>
        <p:nvSpPr>
          <p:cNvPr id="5" name="Footer Placeholder 4">
            <a:extLst>
              <a:ext uri="{FF2B5EF4-FFF2-40B4-BE49-F238E27FC236}">
                <a16:creationId xmlns:a16="http://schemas.microsoft.com/office/drawing/2014/main" id="{12FABCE0-AB80-4752-B558-0FC320D179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8F7BDE-D292-44E2-8FC6-99A408FF7695}"/>
              </a:ext>
            </a:extLst>
          </p:cNvPr>
          <p:cNvSpPr>
            <a:spLocks noGrp="1"/>
          </p:cNvSpPr>
          <p:nvPr>
            <p:ph type="sldNum" sz="quarter" idx="12"/>
          </p:nvPr>
        </p:nvSpPr>
        <p:spPr/>
        <p:txBody>
          <a:bodyPr/>
          <a:lstStyle/>
          <a:p>
            <a:fld id="{B1A674BC-222E-4ED9-9072-687F0330D72D}" type="slidenum">
              <a:rPr lang="en-US" smtClean="0"/>
              <a:t>‹#›</a:t>
            </a:fld>
            <a:endParaRPr lang="en-US"/>
          </a:p>
        </p:txBody>
      </p:sp>
    </p:spTree>
    <p:extLst>
      <p:ext uri="{BB962C8B-B14F-4D97-AF65-F5344CB8AC3E}">
        <p14:creationId xmlns:p14="http://schemas.microsoft.com/office/powerpoint/2010/main" val="2418740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F3D87-6D17-4881-AC60-01BD092D6C3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AAEC5-4A02-429B-BF05-A70252F06E1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82F7CA-BA48-4320-A6EC-3EEE26EE995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047132E-AAAA-492E-BE1F-D8A90B571751}"/>
              </a:ext>
            </a:extLst>
          </p:cNvPr>
          <p:cNvSpPr>
            <a:spLocks noGrp="1"/>
          </p:cNvSpPr>
          <p:nvPr>
            <p:ph type="dt" sz="half" idx="10"/>
          </p:nvPr>
        </p:nvSpPr>
        <p:spPr/>
        <p:txBody>
          <a:bodyPr/>
          <a:lstStyle/>
          <a:p>
            <a:fld id="{ACE8AFFB-80BC-4C7E-B8A7-98C45C309ED7}" type="datetimeFigureOut">
              <a:rPr lang="en-US" smtClean="0"/>
              <a:t>7/24/2018</a:t>
            </a:fld>
            <a:endParaRPr lang="en-US"/>
          </a:p>
        </p:txBody>
      </p:sp>
      <p:sp>
        <p:nvSpPr>
          <p:cNvPr id="6" name="Footer Placeholder 5">
            <a:extLst>
              <a:ext uri="{FF2B5EF4-FFF2-40B4-BE49-F238E27FC236}">
                <a16:creationId xmlns:a16="http://schemas.microsoft.com/office/drawing/2014/main" id="{523F5743-84E2-4123-BACD-A1C1A6AAD7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D97331-960A-49F1-A373-11E63DAC99B3}"/>
              </a:ext>
            </a:extLst>
          </p:cNvPr>
          <p:cNvSpPr>
            <a:spLocks noGrp="1"/>
          </p:cNvSpPr>
          <p:nvPr>
            <p:ph type="sldNum" sz="quarter" idx="12"/>
          </p:nvPr>
        </p:nvSpPr>
        <p:spPr/>
        <p:txBody>
          <a:bodyPr/>
          <a:lstStyle/>
          <a:p>
            <a:fld id="{B1A674BC-222E-4ED9-9072-687F0330D72D}" type="slidenum">
              <a:rPr lang="en-US" smtClean="0"/>
              <a:t>‹#›</a:t>
            </a:fld>
            <a:endParaRPr lang="en-US"/>
          </a:p>
        </p:txBody>
      </p:sp>
    </p:spTree>
    <p:extLst>
      <p:ext uri="{BB962C8B-B14F-4D97-AF65-F5344CB8AC3E}">
        <p14:creationId xmlns:p14="http://schemas.microsoft.com/office/powerpoint/2010/main" val="2387537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5F13E-6E53-4ACB-AEAD-DAFBDC44ED2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72EA232-0A0E-40EE-84A1-06EFE673D8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8262FE8-8F97-47A0-BCBD-2DD4741066D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47B9C54-B5B0-4855-8720-5B3465E796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8FB2783-0FF4-4C47-9696-7A9535512B8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66E1CA-B945-4A07-B25B-61E0217C77A9}"/>
              </a:ext>
            </a:extLst>
          </p:cNvPr>
          <p:cNvSpPr>
            <a:spLocks noGrp="1"/>
          </p:cNvSpPr>
          <p:nvPr>
            <p:ph type="dt" sz="half" idx="10"/>
          </p:nvPr>
        </p:nvSpPr>
        <p:spPr/>
        <p:txBody>
          <a:bodyPr/>
          <a:lstStyle/>
          <a:p>
            <a:fld id="{ACE8AFFB-80BC-4C7E-B8A7-98C45C309ED7}" type="datetimeFigureOut">
              <a:rPr lang="en-US" smtClean="0"/>
              <a:t>7/24/2018</a:t>
            </a:fld>
            <a:endParaRPr lang="en-US"/>
          </a:p>
        </p:txBody>
      </p:sp>
      <p:sp>
        <p:nvSpPr>
          <p:cNvPr id="8" name="Footer Placeholder 7">
            <a:extLst>
              <a:ext uri="{FF2B5EF4-FFF2-40B4-BE49-F238E27FC236}">
                <a16:creationId xmlns:a16="http://schemas.microsoft.com/office/drawing/2014/main" id="{8EA272B5-396B-47DA-888E-7A2A4FB2C83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3588FD4-AB56-460A-9B18-72CA3A6E9A82}"/>
              </a:ext>
            </a:extLst>
          </p:cNvPr>
          <p:cNvSpPr>
            <a:spLocks noGrp="1"/>
          </p:cNvSpPr>
          <p:nvPr>
            <p:ph type="sldNum" sz="quarter" idx="12"/>
          </p:nvPr>
        </p:nvSpPr>
        <p:spPr/>
        <p:txBody>
          <a:bodyPr/>
          <a:lstStyle/>
          <a:p>
            <a:fld id="{B1A674BC-222E-4ED9-9072-687F0330D72D}" type="slidenum">
              <a:rPr lang="en-US" smtClean="0"/>
              <a:t>‹#›</a:t>
            </a:fld>
            <a:endParaRPr lang="en-US"/>
          </a:p>
        </p:txBody>
      </p:sp>
    </p:spTree>
    <p:extLst>
      <p:ext uri="{BB962C8B-B14F-4D97-AF65-F5344CB8AC3E}">
        <p14:creationId xmlns:p14="http://schemas.microsoft.com/office/powerpoint/2010/main" val="4240046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48C6E-B4A6-4968-8586-209975E08DC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0C783E0-A231-4D90-B75D-19063C1D0ADF}"/>
              </a:ext>
            </a:extLst>
          </p:cNvPr>
          <p:cNvSpPr>
            <a:spLocks noGrp="1"/>
          </p:cNvSpPr>
          <p:nvPr>
            <p:ph type="dt" sz="half" idx="10"/>
          </p:nvPr>
        </p:nvSpPr>
        <p:spPr/>
        <p:txBody>
          <a:bodyPr/>
          <a:lstStyle/>
          <a:p>
            <a:fld id="{ACE8AFFB-80BC-4C7E-B8A7-98C45C309ED7}" type="datetimeFigureOut">
              <a:rPr lang="en-US" smtClean="0"/>
              <a:t>7/24/2018</a:t>
            </a:fld>
            <a:endParaRPr lang="en-US"/>
          </a:p>
        </p:txBody>
      </p:sp>
      <p:sp>
        <p:nvSpPr>
          <p:cNvPr id="4" name="Footer Placeholder 3">
            <a:extLst>
              <a:ext uri="{FF2B5EF4-FFF2-40B4-BE49-F238E27FC236}">
                <a16:creationId xmlns:a16="http://schemas.microsoft.com/office/drawing/2014/main" id="{3297366D-BE00-4B3C-9027-BBD45D4FF70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144513A-2A49-4EBB-AA03-262572DC2B07}"/>
              </a:ext>
            </a:extLst>
          </p:cNvPr>
          <p:cNvSpPr>
            <a:spLocks noGrp="1"/>
          </p:cNvSpPr>
          <p:nvPr>
            <p:ph type="sldNum" sz="quarter" idx="12"/>
          </p:nvPr>
        </p:nvSpPr>
        <p:spPr/>
        <p:txBody>
          <a:bodyPr/>
          <a:lstStyle/>
          <a:p>
            <a:fld id="{B1A674BC-222E-4ED9-9072-687F0330D72D}" type="slidenum">
              <a:rPr lang="en-US" smtClean="0"/>
              <a:t>‹#›</a:t>
            </a:fld>
            <a:endParaRPr lang="en-US"/>
          </a:p>
        </p:txBody>
      </p:sp>
    </p:spTree>
    <p:extLst>
      <p:ext uri="{BB962C8B-B14F-4D97-AF65-F5344CB8AC3E}">
        <p14:creationId xmlns:p14="http://schemas.microsoft.com/office/powerpoint/2010/main" val="1035687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7B7CF8-E1A7-4A13-8FC1-B9D2CB6AB033}"/>
              </a:ext>
            </a:extLst>
          </p:cNvPr>
          <p:cNvSpPr>
            <a:spLocks noGrp="1"/>
          </p:cNvSpPr>
          <p:nvPr>
            <p:ph type="dt" sz="half" idx="10"/>
          </p:nvPr>
        </p:nvSpPr>
        <p:spPr/>
        <p:txBody>
          <a:bodyPr/>
          <a:lstStyle/>
          <a:p>
            <a:fld id="{ACE8AFFB-80BC-4C7E-B8A7-98C45C309ED7}" type="datetimeFigureOut">
              <a:rPr lang="en-US" smtClean="0"/>
              <a:t>7/24/2018</a:t>
            </a:fld>
            <a:endParaRPr lang="en-US"/>
          </a:p>
        </p:txBody>
      </p:sp>
      <p:sp>
        <p:nvSpPr>
          <p:cNvPr id="3" name="Footer Placeholder 2">
            <a:extLst>
              <a:ext uri="{FF2B5EF4-FFF2-40B4-BE49-F238E27FC236}">
                <a16:creationId xmlns:a16="http://schemas.microsoft.com/office/drawing/2014/main" id="{7B04FE39-9633-4135-ACCA-E049CB1D6C6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1DB13B-BAFB-4662-A653-793FE806E7BF}"/>
              </a:ext>
            </a:extLst>
          </p:cNvPr>
          <p:cNvSpPr>
            <a:spLocks noGrp="1"/>
          </p:cNvSpPr>
          <p:nvPr>
            <p:ph type="sldNum" sz="quarter" idx="12"/>
          </p:nvPr>
        </p:nvSpPr>
        <p:spPr/>
        <p:txBody>
          <a:bodyPr/>
          <a:lstStyle/>
          <a:p>
            <a:fld id="{B1A674BC-222E-4ED9-9072-687F0330D72D}" type="slidenum">
              <a:rPr lang="en-US" smtClean="0"/>
              <a:t>‹#›</a:t>
            </a:fld>
            <a:endParaRPr lang="en-US"/>
          </a:p>
        </p:txBody>
      </p:sp>
    </p:spTree>
    <p:extLst>
      <p:ext uri="{BB962C8B-B14F-4D97-AF65-F5344CB8AC3E}">
        <p14:creationId xmlns:p14="http://schemas.microsoft.com/office/powerpoint/2010/main" val="3262020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1904F-852A-469A-9CD6-4676055DF7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C74F5D4-54B8-49D2-8F48-71A0739023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E7C314A-CF45-45BD-B276-4DEA3E1490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C607A32-8F4A-4FD6-96B9-DDC3C6BDD8DF}"/>
              </a:ext>
            </a:extLst>
          </p:cNvPr>
          <p:cNvSpPr>
            <a:spLocks noGrp="1"/>
          </p:cNvSpPr>
          <p:nvPr>
            <p:ph type="dt" sz="half" idx="10"/>
          </p:nvPr>
        </p:nvSpPr>
        <p:spPr/>
        <p:txBody>
          <a:bodyPr/>
          <a:lstStyle/>
          <a:p>
            <a:fld id="{ACE8AFFB-80BC-4C7E-B8A7-98C45C309ED7}" type="datetimeFigureOut">
              <a:rPr lang="en-US" smtClean="0"/>
              <a:t>7/24/2018</a:t>
            </a:fld>
            <a:endParaRPr lang="en-US"/>
          </a:p>
        </p:txBody>
      </p:sp>
      <p:sp>
        <p:nvSpPr>
          <p:cNvPr id="6" name="Footer Placeholder 5">
            <a:extLst>
              <a:ext uri="{FF2B5EF4-FFF2-40B4-BE49-F238E27FC236}">
                <a16:creationId xmlns:a16="http://schemas.microsoft.com/office/drawing/2014/main" id="{B90F7369-3D38-4CF3-82FA-E0377838CF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D5B0D2-C7C2-4901-AF68-17EADA599963}"/>
              </a:ext>
            </a:extLst>
          </p:cNvPr>
          <p:cNvSpPr>
            <a:spLocks noGrp="1"/>
          </p:cNvSpPr>
          <p:nvPr>
            <p:ph type="sldNum" sz="quarter" idx="12"/>
          </p:nvPr>
        </p:nvSpPr>
        <p:spPr/>
        <p:txBody>
          <a:bodyPr/>
          <a:lstStyle/>
          <a:p>
            <a:fld id="{B1A674BC-222E-4ED9-9072-687F0330D72D}" type="slidenum">
              <a:rPr lang="en-US" smtClean="0"/>
              <a:t>‹#›</a:t>
            </a:fld>
            <a:endParaRPr lang="en-US"/>
          </a:p>
        </p:txBody>
      </p:sp>
    </p:spTree>
    <p:extLst>
      <p:ext uri="{BB962C8B-B14F-4D97-AF65-F5344CB8AC3E}">
        <p14:creationId xmlns:p14="http://schemas.microsoft.com/office/powerpoint/2010/main" val="1082216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A0B7C-23D4-4FBC-ACDE-4169A0B5C2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FD47CD4-3281-4A8F-9246-A85D215165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F3DEE63-2545-4D02-BECA-C321834A10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5748D20-C1DB-4109-821C-76A589FC58AF}"/>
              </a:ext>
            </a:extLst>
          </p:cNvPr>
          <p:cNvSpPr>
            <a:spLocks noGrp="1"/>
          </p:cNvSpPr>
          <p:nvPr>
            <p:ph type="dt" sz="half" idx="10"/>
          </p:nvPr>
        </p:nvSpPr>
        <p:spPr/>
        <p:txBody>
          <a:bodyPr/>
          <a:lstStyle/>
          <a:p>
            <a:fld id="{ACE8AFFB-80BC-4C7E-B8A7-98C45C309ED7}" type="datetimeFigureOut">
              <a:rPr lang="en-US" smtClean="0"/>
              <a:t>7/24/2018</a:t>
            </a:fld>
            <a:endParaRPr lang="en-US"/>
          </a:p>
        </p:txBody>
      </p:sp>
      <p:sp>
        <p:nvSpPr>
          <p:cNvPr id="6" name="Footer Placeholder 5">
            <a:extLst>
              <a:ext uri="{FF2B5EF4-FFF2-40B4-BE49-F238E27FC236}">
                <a16:creationId xmlns:a16="http://schemas.microsoft.com/office/drawing/2014/main" id="{20DAB031-9149-48BB-AA63-828DB41C22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C65257-68D2-4728-910C-B4BA07D6DDBC}"/>
              </a:ext>
            </a:extLst>
          </p:cNvPr>
          <p:cNvSpPr>
            <a:spLocks noGrp="1"/>
          </p:cNvSpPr>
          <p:nvPr>
            <p:ph type="sldNum" sz="quarter" idx="12"/>
          </p:nvPr>
        </p:nvSpPr>
        <p:spPr/>
        <p:txBody>
          <a:bodyPr/>
          <a:lstStyle/>
          <a:p>
            <a:fld id="{B1A674BC-222E-4ED9-9072-687F0330D72D}" type="slidenum">
              <a:rPr lang="en-US" smtClean="0"/>
              <a:t>‹#›</a:t>
            </a:fld>
            <a:endParaRPr lang="en-US"/>
          </a:p>
        </p:txBody>
      </p:sp>
    </p:spTree>
    <p:extLst>
      <p:ext uri="{BB962C8B-B14F-4D97-AF65-F5344CB8AC3E}">
        <p14:creationId xmlns:p14="http://schemas.microsoft.com/office/powerpoint/2010/main" val="763067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DA2611E-ECA6-4CFC-8166-010B393D7E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6491E69-3CC9-4D6D-B2A1-A6D35FA1E7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FC0142-BED2-4DA8-852A-84A4099103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E8AFFB-80BC-4C7E-B8A7-98C45C309ED7}" type="datetimeFigureOut">
              <a:rPr lang="en-US" smtClean="0"/>
              <a:t>7/24/2018</a:t>
            </a:fld>
            <a:endParaRPr lang="en-US"/>
          </a:p>
        </p:txBody>
      </p:sp>
      <p:sp>
        <p:nvSpPr>
          <p:cNvPr id="5" name="Footer Placeholder 4">
            <a:extLst>
              <a:ext uri="{FF2B5EF4-FFF2-40B4-BE49-F238E27FC236}">
                <a16:creationId xmlns:a16="http://schemas.microsoft.com/office/drawing/2014/main" id="{F0E16DC8-4DA2-46B7-8CCC-E9DD15542C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74376EB-A8DC-44C9-B1DD-B279E93F90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A674BC-222E-4ED9-9072-687F0330D72D}" type="slidenum">
              <a:rPr lang="en-US" smtClean="0"/>
              <a:t>‹#›</a:t>
            </a:fld>
            <a:endParaRPr lang="en-US"/>
          </a:p>
        </p:txBody>
      </p:sp>
    </p:spTree>
    <p:extLst>
      <p:ext uri="{BB962C8B-B14F-4D97-AF65-F5344CB8AC3E}">
        <p14:creationId xmlns:p14="http://schemas.microsoft.com/office/powerpoint/2010/main" val="15740841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380ACC-56A7-4F60-B8F0-2C5272D263D1}"/>
              </a:ext>
            </a:extLst>
          </p:cNvPr>
          <p:cNvSpPr>
            <a:spLocks noGrp="1"/>
          </p:cNvSpPr>
          <p:nvPr>
            <p:ph type="ctrTitle"/>
          </p:nvPr>
        </p:nvSpPr>
        <p:spPr>
          <a:xfrm>
            <a:off x="6746628" y="1783959"/>
            <a:ext cx="4645250" cy="2889114"/>
          </a:xfrm>
        </p:spPr>
        <p:txBody>
          <a:bodyPr anchor="b">
            <a:normAutofit/>
          </a:bodyPr>
          <a:lstStyle/>
          <a:p>
            <a:pPr algn="l"/>
            <a:r>
              <a:rPr lang="en-US" sz="3800" dirty="0">
                <a:solidFill>
                  <a:schemeClr val="bg1"/>
                </a:solidFill>
              </a:rPr>
              <a:t>Academic Support Services Project</a:t>
            </a:r>
          </a:p>
        </p:txBody>
      </p:sp>
      <p:sp>
        <p:nvSpPr>
          <p:cNvPr id="3" name="Subtitle 2">
            <a:extLst>
              <a:ext uri="{FF2B5EF4-FFF2-40B4-BE49-F238E27FC236}">
                <a16:creationId xmlns:a16="http://schemas.microsoft.com/office/drawing/2014/main" id="{05A8DA55-74F2-4B54-A270-2407E8BF0F0D}"/>
              </a:ext>
            </a:extLst>
          </p:cNvPr>
          <p:cNvSpPr>
            <a:spLocks noGrp="1"/>
          </p:cNvSpPr>
          <p:nvPr>
            <p:ph type="subTitle" idx="1"/>
          </p:nvPr>
        </p:nvSpPr>
        <p:spPr>
          <a:xfrm>
            <a:off x="6746627" y="4750893"/>
            <a:ext cx="4645250" cy="1147863"/>
          </a:xfrm>
        </p:spPr>
        <p:txBody>
          <a:bodyPr anchor="t">
            <a:normAutofit/>
          </a:bodyPr>
          <a:lstStyle/>
          <a:p>
            <a:pPr algn="l"/>
            <a:r>
              <a:rPr lang="en-US" sz="2000">
                <a:solidFill>
                  <a:schemeClr val="bg1"/>
                </a:solidFill>
              </a:rPr>
              <a:t>PRC Application</a:t>
            </a:r>
          </a:p>
          <a:p>
            <a:pPr algn="l"/>
            <a:r>
              <a:rPr lang="en-US" sz="2000">
                <a:solidFill>
                  <a:schemeClr val="bg1"/>
                </a:solidFill>
              </a:rPr>
              <a:t>July 26, 2018</a:t>
            </a:r>
          </a:p>
        </p:txBody>
      </p:sp>
      <p:sp>
        <p:nvSpPr>
          <p:cNvPr id="19" name="Freeform: Shape 18">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Freeform: Shape 20">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CFBB223E-78D6-4BE3-8DDD-37425C8B1A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9382" y="1773432"/>
            <a:ext cx="4047843" cy="1942964"/>
          </a:xfrm>
          <a:prstGeom prst="rect">
            <a:avLst/>
          </a:prstGeom>
        </p:spPr>
      </p:pic>
    </p:spTree>
    <p:extLst>
      <p:ext uri="{BB962C8B-B14F-4D97-AF65-F5344CB8AC3E}">
        <p14:creationId xmlns:p14="http://schemas.microsoft.com/office/powerpoint/2010/main" val="3330837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56189E5-8A3E-4CFD-B71B-CCD0F8495E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96367" cy="6858000"/>
          </a:xfrm>
          <a:prstGeom prst="rect">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E95D989-81FA-4BAD-9AD5-E46CEDA91B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3" cy="6858000"/>
          </a:xfrm>
          <a:prstGeom prst="rect">
            <a:avLst/>
          </a:prstGeom>
          <a:solidFill>
            <a:schemeClr val="tx1">
              <a:lumMod val="75000"/>
              <a:lumOff val="2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CF05FBC-4C2D-4291-BF6B-70DB575A1276}"/>
              </a:ext>
            </a:extLst>
          </p:cNvPr>
          <p:cNvSpPr>
            <a:spLocks noGrp="1"/>
          </p:cNvSpPr>
          <p:nvPr>
            <p:ph type="title"/>
          </p:nvPr>
        </p:nvSpPr>
        <p:spPr>
          <a:xfrm>
            <a:off x="804673" y="1120285"/>
            <a:ext cx="3348227" cy="2809875"/>
          </a:xfrm>
        </p:spPr>
        <p:txBody>
          <a:bodyPr vert="horz" lIns="91440" tIns="45720" rIns="91440" bIns="45720" rtlCol="0" anchor="b">
            <a:normAutofit/>
          </a:bodyPr>
          <a:lstStyle/>
          <a:p>
            <a:r>
              <a:rPr lang="en-US" sz="4000" kern="1200">
                <a:solidFill>
                  <a:schemeClr val="bg1">
                    <a:lumMod val="85000"/>
                    <a:lumOff val="15000"/>
                  </a:schemeClr>
                </a:solidFill>
                <a:latin typeface="+mj-lt"/>
                <a:ea typeface="+mj-ea"/>
                <a:cs typeface="+mj-cs"/>
              </a:rPr>
              <a:t>Project Schedule</a:t>
            </a:r>
          </a:p>
        </p:txBody>
      </p:sp>
      <p:graphicFrame>
        <p:nvGraphicFramePr>
          <p:cNvPr id="5" name="Table 4">
            <a:extLst>
              <a:ext uri="{FF2B5EF4-FFF2-40B4-BE49-F238E27FC236}">
                <a16:creationId xmlns:a16="http://schemas.microsoft.com/office/drawing/2014/main" id="{9F70CB58-86F9-4A14-A26A-F04C1222BBF8}"/>
              </a:ext>
            </a:extLst>
          </p:cNvPr>
          <p:cNvGraphicFramePr>
            <a:graphicFrameLocks noGrp="1"/>
          </p:cNvGraphicFramePr>
          <p:nvPr>
            <p:extLst>
              <p:ext uri="{D42A27DB-BD31-4B8C-83A1-F6EECF244321}">
                <p14:modId xmlns:p14="http://schemas.microsoft.com/office/powerpoint/2010/main" val="1668375227"/>
              </p:ext>
            </p:extLst>
          </p:nvPr>
        </p:nvGraphicFramePr>
        <p:xfrm>
          <a:off x="5601040" y="310412"/>
          <a:ext cx="5874711" cy="6237176"/>
        </p:xfrm>
        <a:graphic>
          <a:graphicData uri="http://schemas.openxmlformats.org/drawingml/2006/table">
            <a:tbl>
              <a:tblPr firstRow="1" bandRow="1">
                <a:tableStyleId>{5C22544A-7EE6-4342-B048-85BDC9FD1C3A}</a:tableStyleId>
              </a:tblPr>
              <a:tblGrid>
                <a:gridCol w="3405697">
                  <a:extLst>
                    <a:ext uri="{9D8B030D-6E8A-4147-A177-3AD203B41FA5}">
                      <a16:colId xmlns:a16="http://schemas.microsoft.com/office/drawing/2014/main" val="804219078"/>
                    </a:ext>
                  </a:extLst>
                </a:gridCol>
                <a:gridCol w="2469014">
                  <a:extLst>
                    <a:ext uri="{9D8B030D-6E8A-4147-A177-3AD203B41FA5}">
                      <a16:colId xmlns:a16="http://schemas.microsoft.com/office/drawing/2014/main" val="202257969"/>
                    </a:ext>
                  </a:extLst>
                </a:gridCol>
              </a:tblGrid>
              <a:tr h="333053">
                <a:tc>
                  <a:txBody>
                    <a:bodyPr/>
                    <a:lstStyle/>
                    <a:p>
                      <a:r>
                        <a:rPr lang="en-US" sz="1500" dirty="0"/>
                        <a:t>Event</a:t>
                      </a:r>
                    </a:p>
                  </a:txBody>
                  <a:tcPr marL="75694" marR="75694" marT="37847" marB="37847"/>
                </a:tc>
                <a:tc>
                  <a:txBody>
                    <a:bodyPr/>
                    <a:lstStyle/>
                    <a:p>
                      <a:r>
                        <a:rPr lang="en-US" sz="1500"/>
                        <a:t>Date</a:t>
                      </a:r>
                    </a:p>
                  </a:txBody>
                  <a:tcPr marL="75694" marR="75694" marT="37847" marB="37847"/>
                </a:tc>
                <a:extLst>
                  <a:ext uri="{0D108BD9-81ED-4DB2-BD59-A6C34878D82A}">
                    <a16:rowId xmlns:a16="http://schemas.microsoft.com/office/drawing/2014/main" val="3367630241"/>
                  </a:ext>
                </a:extLst>
              </a:tr>
              <a:tr h="333053">
                <a:tc>
                  <a:txBody>
                    <a:bodyPr/>
                    <a:lstStyle/>
                    <a:p>
                      <a:r>
                        <a:rPr lang="en-US" sz="1500"/>
                        <a:t>Begin RFQ Development</a:t>
                      </a:r>
                    </a:p>
                  </a:txBody>
                  <a:tcPr marL="75694" marR="75694" marT="37847" marB="37847"/>
                </a:tc>
                <a:tc>
                  <a:txBody>
                    <a:bodyPr/>
                    <a:lstStyle/>
                    <a:p>
                      <a:r>
                        <a:rPr lang="en-US" sz="1500" dirty="0"/>
                        <a:t>June 2018</a:t>
                      </a:r>
                    </a:p>
                  </a:txBody>
                  <a:tcPr marL="75694" marR="75694" marT="37847" marB="37847"/>
                </a:tc>
                <a:extLst>
                  <a:ext uri="{0D108BD9-81ED-4DB2-BD59-A6C34878D82A}">
                    <a16:rowId xmlns:a16="http://schemas.microsoft.com/office/drawing/2014/main" val="617133035"/>
                  </a:ext>
                </a:extLst>
              </a:tr>
              <a:tr h="333053">
                <a:tc>
                  <a:txBody>
                    <a:bodyPr/>
                    <a:lstStyle/>
                    <a:p>
                      <a:r>
                        <a:rPr lang="en-US" sz="1500"/>
                        <a:t>PRC Presentation</a:t>
                      </a:r>
                    </a:p>
                  </a:txBody>
                  <a:tcPr marL="75694" marR="75694" marT="37847" marB="37847"/>
                </a:tc>
                <a:tc>
                  <a:txBody>
                    <a:bodyPr/>
                    <a:lstStyle/>
                    <a:p>
                      <a:r>
                        <a:rPr lang="en-US" sz="1500"/>
                        <a:t>July 2018</a:t>
                      </a:r>
                    </a:p>
                  </a:txBody>
                  <a:tcPr marL="75694" marR="75694" marT="37847" marB="37847"/>
                </a:tc>
                <a:extLst>
                  <a:ext uri="{0D108BD9-81ED-4DB2-BD59-A6C34878D82A}">
                    <a16:rowId xmlns:a16="http://schemas.microsoft.com/office/drawing/2014/main" val="501423970"/>
                  </a:ext>
                </a:extLst>
              </a:tr>
              <a:tr h="333053">
                <a:tc>
                  <a:txBody>
                    <a:bodyPr/>
                    <a:lstStyle/>
                    <a:p>
                      <a:r>
                        <a:rPr lang="en-US" sz="1500"/>
                        <a:t>RFQ Issued, Meeting, Shortlist</a:t>
                      </a:r>
                    </a:p>
                  </a:txBody>
                  <a:tcPr marL="75694" marR="75694" marT="37847" marB="37847"/>
                </a:tc>
                <a:tc>
                  <a:txBody>
                    <a:bodyPr/>
                    <a:lstStyle/>
                    <a:p>
                      <a:r>
                        <a:rPr lang="en-US" sz="1500"/>
                        <a:t>September 2018</a:t>
                      </a:r>
                    </a:p>
                  </a:txBody>
                  <a:tcPr marL="75694" marR="75694" marT="37847" marB="37847"/>
                </a:tc>
                <a:extLst>
                  <a:ext uri="{0D108BD9-81ED-4DB2-BD59-A6C34878D82A}">
                    <a16:rowId xmlns:a16="http://schemas.microsoft.com/office/drawing/2014/main" val="4216425570"/>
                  </a:ext>
                </a:extLst>
              </a:tr>
              <a:tr h="560135">
                <a:tc>
                  <a:txBody>
                    <a:bodyPr/>
                    <a:lstStyle/>
                    <a:p>
                      <a:r>
                        <a:rPr lang="en-US" sz="1500"/>
                        <a:t>RFP Issued, Meeting, Interview, Selection</a:t>
                      </a:r>
                    </a:p>
                  </a:txBody>
                  <a:tcPr marL="75694" marR="75694" marT="37847" marB="37847"/>
                </a:tc>
                <a:tc>
                  <a:txBody>
                    <a:bodyPr/>
                    <a:lstStyle/>
                    <a:p>
                      <a:r>
                        <a:rPr lang="en-US" sz="1500" dirty="0"/>
                        <a:t>October 2018</a:t>
                      </a:r>
                    </a:p>
                  </a:txBody>
                  <a:tcPr marL="75694" marR="75694" marT="37847" marB="37847"/>
                </a:tc>
                <a:extLst>
                  <a:ext uri="{0D108BD9-81ED-4DB2-BD59-A6C34878D82A}">
                    <a16:rowId xmlns:a16="http://schemas.microsoft.com/office/drawing/2014/main" val="1801489024"/>
                  </a:ext>
                </a:extLst>
              </a:tr>
              <a:tr h="333053">
                <a:tc>
                  <a:txBody>
                    <a:bodyPr/>
                    <a:lstStyle/>
                    <a:p>
                      <a:r>
                        <a:rPr lang="en-US" sz="1500" dirty="0"/>
                        <a:t>Negotiation and Agreement on Contract</a:t>
                      </a:r>
                    </a:p>
                  </a:txBody>
                  <a:tcPr marL="75694" marR="75694" marT="37847" marB="37847"/>
                </a:tc>
                <a:tc>
                  <a:txBody>
                    <a:bodyPr/>
                    <a:lstStyle/>
                    <a:p>
                      <a:r>
                        <a:rPr lang="en-US" sz="1500" dirty="0"/>
                        <a:t>November 2018</a:t>
                      </a:r>
                    </a:p>
                  </a:txBody>
                  <a:tcPr marL="75694" marR="75694" marT="37847" marB="37847"/>
                </a:tc>
                <a:extLst>
                  <a:ext uri="{0D108BD9-81ED-4DB2-BD59-A6C34878D82A}">
                    <a16:rowId xmlns:a16="http://schemas.microsoft.com/office/drawing/2014/main" val="1428821431"/>
                  </a:ext>
                </a:extLst>
              </a:tr>
              <a:tr h="333053">
                <a:tc>
                  <a:txBody>
                    <a:bodyPr/>
                    <a:lstStyle/>
                    <a:p>
                      <a:r>
                        <a:rPr lang="en-US" sz="1500" dirty="0"/>
                        <a:t>Board of Trustees Contract Approval</a:t>
                      </a:r>
                    </a:p>
                  </a:txBody>
                  <a:tcPr marL="75694" marR="75694" marT="37847" marB="37847"/>
                </a:tc>
                <a:tc>
                  <a:txBody>
                    <a:bodyPr/>
                    <a:lstStyle/>
                    <a:p>
                      <a:r>
                        <a:rPr lang="en-US" sz="1500" dirty="0"/>
                        <a:t>December 2018</a:t>
                      </a:r>
                    </a:p>
                  </a:txBody>
                  <a:tcPr marL="75694" marR="75694" marT="37847" marB="37847"/>
                </a:tc>
                <a:extLst>
                  <a:ext uri="{0D108BD9-81ED-4DB2-BD59-A6C34878D82A}">
                    <a16:rowId xmlns:a16="http://schemas.microsoft.com/office/drawing/2014/main" val="1861980807"/>
                  </a:ext>
                </a:extLst>
              </a:tr>
              <a:tr h="333053">
                <a:tc>
                  <a:txBody>
                    <a:bodyPr/>
                    <a:lstStyle/>
                    <a:p>
                      <a:r>
                        <a:rPr lang="en-US" sz="1500"/>
                        <a:t>Execution of Contract</a:t>
                      </a:r>
                    </a:p>
                  </a:txBody>
                  <a:tcPr marL="75694" marR="75694" marT="37847" marB="37847"/>
                </a:tc>
                <a:tc>
                  <a:txBody>
                    <a:bodyPr/>
                    <a:lstStyle/>
                    <a:p>
                      <a:r>
                        <a:rPr lang="en-US" sz="1500" dirty="0"/>
                        <a:t>December 2018</a:t>
                      </a:r>
                    </a:p>
                  </a:txBody>
                  <a:tcPr marL="75694" marR="75694" marT="37847" marB="37847"/>
                </a:tc>
                <a:extLst>
                  <a:ext uri="{0D108BD9-81ED-4DB2-BD59-A6C34878D82A}">
                    <a16:rowId xmlns:a16="http://schemas.microsoft.com/office/drawing/2014/main" val="1964046600"/>
                  </a:ext>
                </a:extLst>
              </a:tr>
              <a:tr h="333053">
                <a:tc>
                  <a:txBody>
                    <a:bodyPr/>
                    <a:lstStyle/>
                    <a:p>
                      <a:r>
                        <a:rPr lang="en-US" sz="1500"/>
                        <a:t>Phase 1 Schematic Design </a:t>
                      </a:r>
                    </a:p>
                  </a:txBody>
                  <a:tcPr marL="75694" marR="75694" marT="37847" marB="37847"/>
                </a:tc>
                <a:tc>
                  <a:txBody>
                    <a:bodyPr/>
                    <a:lstStyle/>
                    <a:p>
                      <a:r>
                        <a:rPr lang="en-US" sz="1500"/>
                        <a:t>February 2019</a:t>
                      </a:r>
                    </a:p>
                  </a:txBody>
                  <a:tcPr marL="75694" marR="75694" marT="37847" marB="37847"/>
                </a:tc>
                <a:extLst>
                  <a:ext uri="{0D108BD9-81ED-4DB2-BD59-A6C34878D82A}">
                    <a16:rowId xmlns:a16="http://schemas.microsoft.com/office/drawing/2014/main" val="3372530082"/>
                  </a:ext>
                </a:extLst>
              </a:tr>
              <a:tr h="333053">
                <a:tc>
                  <a:txBody>
                    <a:bodyPr/>
                    <a:lstStyle/>
                    <a:p>
                      <a:r>
                        <a:rPr lang="en-US" sz="1500"/>
                        <a:t>Phase 1 Design Development</a:t>
                      </a:r>
                    </a:p>
                  </a:txBody>
                  <a:tcPr marL="75694" marR="75694" marT="37847" marB="37847"/>
                </a:tc>
                <a:tc>
                  <a:txBody>
                    <a:bodyPr/>
                    <a:lstStyle/>
                    <a:p>
                      <a:r>
                        <a:rPr lang="en-US" sz="1500"/>
                        <a:t>May 2019</a:t>
                      </a:r>
                    </a:p>
                  </a:txBody>
                  <a:tcPr marL="75694" marR="75694" marT="37847" marB="37847"/>
                </a:tc>
                <a:extLst>
                  <a:ext uri="{0D108BD9-81ED-4DB2-BD59-A6C34878D82A}">
                    <a16:rowId xmlns:a16="http://schemas.microsoft.com/office/drawing/2014/main" val="862589389"/>
                  </a:ext>
                </a:extLst>
              </a:tr>
              <a:tr h="560135">
                <a:tc>
                  <a:txBody>
                    <a:bodyPr/>
                    <a:lstStyle/>
                    <a:p>
                      <a:r>
                        <a:rPr lang="en-US" sz="1500"/>
                        <a:t>Contract Amendment – Commercial Terms</a:t>
                      </a:r>
                    </a:p>
                  </a:txBody>
                  <a:tcPr marL="75694" marR="75694" marT="37847" marB="37847"/>
                </a:tc>
                <a:tc>
                  <a:txBody>
                    <a:bodyPr/>
                    <a:lstStyle/>
                    <a:p>
                      <a:r>
                        <a:rPr lang="en-US" sz="1500" dirty="0"/>
                        <a:t>June 2019</a:t>
                      </a:r>
                    </a:p>
                  </a:txBody>
                  <a:tcPr marL="75694" marR="75694" marT="37847" marB="37847"/>
                </a:tc>
                <a:extLst>
                  <a:ext uri="{0D108BD9-81ED-4DB2-BD59-A6C34878D82A}">
                    <a16:rowId xmlns:a16="http://schemas.microsoft.com/office/drawing/2014/main" val="4208809525"/>
                  </a:ext>
                </a:extLst>
              </a:tr>
              <a:tr h="560135">
                <a:tc>
                  <a:txBody>
                    <a:bodyPr/>
                    <a:lstStyle/>
                    <a:p>
                      <a:r>
                        <a:rPr lang="en-US" sz="1500"/>
                        <a:t>Board of Trustees Contract Amendment Approval</a:t>
                      </a:r>
                    </a:p>
                  </a:txBody>
                  <a:tcPr marL="75694" marR="75694" marT="37847" marB="37847"/>
                </a:tc>
                <a:tc>
                  <a:txBody>
                    <a:bodyPr/>
                    <a:lstStyle/>
                    <a:p>
                      <a:r>
                        <a:rPr lang="en-US" sz="1500" dirty="0"/>
                        <a:t>June 2019</a:t>
                      </a:r>
                    </a:p>
                  </a:txBody>
                  <a:tcPr marL="75694" marR="75694" marT="37847" marB="37847"/>
                </a:tc>
                <a:extLst>
                  <a:ext uri="{0D108BD9-81ED-4DB2-BD59-A6C34878D82A}">
                    <a16:rowId xmlns:a16="http://schemas.microsoft.com/office/drawing/2014/main" val="3182323086"/>
                  </a:ext>
                </a:extLst>
              </a:tr>
              <a:tr h="560135">
                <a:tc>
                  <a:txBody>
                    <a:bodyPr/>
                    <a:lstStyle/>
                    <a:p>
                      <a:r>
                        <a:rPr lang="en-US" sz="1500"/>
                        <a:t>Phase 2 Construction Document Development</a:t>
                      </a:r>
                    </a:p>
                  </a:txBody>
                  <a:tcPr marL="75694" marR="75694" marT="37847" marB="37847"/>
                </a:tc>
                <a:tc>
                  <a:txBody>
                    <a:bodyPr/>
                    <a:lstStyle/>
                    <a:p>
                      <a:r>
                        <a:rPr lang="en-US" sz="1500" dirty="0"/>
                        <a:t>June 2019</a:t>
                      </a:r>
                    </a:p>
                  </a:txBody>
                  <a:tcPr marL="75694" marR="75694" marT="37847" marB="37847"/>
                </a:tc>
                <a:extLst>
                  <a:ext uri="{0D108BD9-81ED-4DB2-BD59-A6C34878D82A}">
                    <a16:rowId xmlns:a16="http://schemas.microsoft.com/office/drawing/2014/main" val="3254060207"/>
                  </a:ext>
                </a:extLst>
              </a:tr>
              <a:tr h="333053">
                <a:tc>
                  <a:txBody>
                    <a:bodyPr/>
                    <a:lstStyle/>
                    <a:p>
                      <a:r>
                        <a:rPr lang="en-US" sz="1500" dirty="0"/>
                        <a:t>Construction Begins</a:t>
                      </a:r>
                    </a:p>
                  </a:txBody>
                  <a:tcPr marL="75694" marR="75694" marT="37847" marB="37847"/>
                </a:tc>
                <a:tc>
                  <a:txBody>
                    <a:bodyPr/>
                    <a:lstStyle/>
                    <a:p>
                      <a:r>
                        <a:rPr lang="en-US" sz="1500" dirty="0"/>
                        <a:t>November 2019</a:t>
                      </a:r>
                    </a:p>
                  </a:txBody>
                  <a:tcPr marL="75694" marR="75694" marT="37847" marB="37847"/>
                </a:tc>
                <a:extLst>
                  <a:ext uri="{0D108BD9-81ED-4DB2-BD59-A6C34878D82A}">
                    <a16:rowId xmlns:a16="http://schemas.microsoft.com/office/drawing/2014/main" val="140997352"/>
                  </a:ext>
                </a:extLst>
              </a:tr>
              <a:tr h="333053">
                <a:tc>
                  <a:txBody>
                    <a:bodyPr/>
                    <a:lstStyle/>
                    <a:p>
                      <a:r>
                        <a:rPr lang="en-US" sz="1500" dirty="0"/>
                        <a:t>Construction Substantial Completion</a:t>
                      </a:r>
                    </a:p>
                  </a:txBody>
                  <a:tcPr marL="75694" marR="75694" marT="37847" marB="37847"/>
                </a:tc>
                <a:tc>
                  <a:txBody>
                    <a:bodyPr/>
                    <a:lstStyle/>
                    <a:p>
                      <a:r>
                        <a:rPr lang="en-US" sz="1500"/>
                        <a:t>November 2020</a:t>
                      </a:r>
                    </a:p>
                  </a:txBody>
                  <a:tcPr marL="75694" marR="75694" marT="37847" marB="37847"/>
                </a:tc>
                <a:extLst>
                  <a:ext uri="{0D108BD9-81ED-4DB2-BD59-A6C34878D82A}">
                    <a16:rowId xmlns:a16="http://schemas.microsoft.com/office/drawing/2014/main" val="3302625134"/>
                  </a:ext>
                </a:extLst>
              </a:tr>
              <a:tr h="333053">
                <a:tc>
                  <a:txBody>
                    <a:bodyPr/>
                    <a:lstStyle/>
                    <a:p>
                      <a:r>
                        <a:rPr lang="en-US" sz="1500"/>
                        <a:t>Occupancy</a:t>
                      </a:r>
                    </a:p>
                  </a:txBody>
                  <a:tcPr marL="75694" marR="75694" marT="37847" marB="37847"/>
                </a:tc>
                <a:tc>
                  <a:txBody>
                    <a:bodyPr/>
                    <a:lstStyle/>
                    <a:p>
                      <a:r>
                        <a:rPr lang="en-US" sz="1500" dirty="0"/>
                        <a:t>December 2020</a:t>
                      </a:r>
                    </a:p>
                  </a:txBody>
                  <a:tcPr marL="75694" marR="75694" marT="37847" marB="37847"/>
                </a:tc>
                <a:extLst>
                  <a:ext uri="{0D108BD9-81ED-4DB2-BD59-A6C34878D82A}">
                    <a16:rowId xmlns:a16="http://schemas.microsoft.com/office/drawing/2014/main" val="1987739564"/>
                  </a:ext>
                </a:extLst>
              </a:tr>
            </a:tbl>
          </a:graphicData>
        </a:graphic>
      </p:graphicFrame>
    </p:spTree>
    <p:extLst>
      <p:ext uri="{BB962C8B-B14F-4D97-AF65-F5344CB8AC3E}">
        <p14:creationId xmlns:p14="http://schemas.microsoft.com/office/powerpoint/2010/main" val="963345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2">
            <a:extLst>
              <a:ext uri="{FF2B5EF4-FFF2-40B4-BE49-F238E27FC236}">
                <a16:creationId xmlns:a16="http://schemas.microsoft.com/office/drawing/2014/main" id="{BE95D989-81FA-4BAD-9AD5-E46CEDA91B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3"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CF05FBC-4C2D-4291-BF6B-70DB575A1276}"/>
              </a:ext>
            </a:extLst>
          </p:cNvPr>
          <p:cNvSpPr>
            <a:spLocks noGrp="1"/>
          </p:cNvSpPr>
          <p:nvPr>
            <p:ph type="title"/>
          </p:nvPr>
        </p:nvSpPr>
        <p:spPr>
          <a:xfrm>
            <a:off x="838200" y="811161"/>
            <a:ext cx="3335594" cy="5403370"/>
          </a:xfrm>
        </p:spPr>
        <p:txBody>
          <a:bodyPr vert="horz" lIns="91440" tIns="45720" rIns="91440" bIns="45720" rtlCol="0" anchor="ctr">
            <a:normAutofit/>
          </a:bodyPr>
          <a:lstStyle/>
          <a:p>
            <a:r>
              <a:rPr lang="en-US" kern="1200">
                <a:solidFill>
                  <a:srgbClr val="FFFFFF"/>
                </a:solidFill>
                <a:latin typeface="+mj-lt"/>
                <a:ea typeface="+mj-ea"/>
                <a:cs typeface="+mj-cs"/>
              </a:rPr>
              <a:t>Procurement Approach</a:t>
            </a:r>
          </a:p>
        </p:txBody>
      </p:sp>
      <p:sp>
        <p:nvSpPr>
          <p:cNvPr id="18" name="Rectangle 14">
            <a:extLst>
              <a:ext uri="{FF2B5EF4-FFF2-40B4-BE49-F238E27FC236}">
                <a16:creationId xmlns:a16="http://schemas.microsoft.com/office/drawing/2014/main" id="{156189E5-8A3E-4CFD-B71B-CCD0F8495E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3" y="0"/>
            <a:ext cx="142074"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19" name="Text Placeholder 2">
            <a:extLst>
              <a:ext uri="{FF2B5EF4-FFF2-40B4-BE49-F238E27FC236}">
                <a16:creationId xmlns:a16="http://schemas.microsoft.com/office/drawing/2014/main" id="{8189CAA3-3463-4E78-954E-9F3466C51742}"/>
              </a:ext>
            </a:extLst>
          </p:cNvPr>
          <p:cNvGraphicFramePr/>
          <p:nvPr>
            <p:extLst>
              <p:ext uri="{D42A27DB-BD31-4B8C-83A1-F6EECF244321}">
                <p14:modId xmlns:p14="http://schemas.microsoft.com/office/powerpoint/2010/main" val="3440287740"/>
              </p:ext>
            </p:extLst>
          </p:nvPr>
        </p:nvGraphicFramePr>
        <p:xfrm>
          <a:off x="5459413" y="642938"/>
          <a:ext cx="6089650"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09101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E95D989-81FA-4BAD-9AD5-E46CEDA91B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3"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CF05FBC-4C2D-4291-BF6B-70DB575A1276}"/>
              </a:ext>
            </a:extLst>
          </p:cNvPr>
          <p:cNvSpPr>
            <a:spLocks noGrp="1"/>
          </p:cNvSpPr>
          <p:nvPr>
            <p:ph type="title"/>
          </p:nvPr>
        </p:nvSpPr>
        <p:spPr>
          <a:xfrm>
            <a:off x="838200" y="811161"/>
            <a:ext cx="3335594" cy="5403370"/>
          </a:xfrm>
        </p:spPr>
        <p:txBody>
          <a:bodyPr vert="horz" lIns="91440" tIns="45720" rIns="91440" bIns="45720" rtlCol="0" anchor="ctr">
            <a:normAutofit/>
          </a:bodyPr>
          <a:lstStyle/>
          <a:p>
            <a:r>
              <a:rPr lang="en-US" kern="1200" dirty="0">
                <a:solidFill>
                  <a:srgbClr val="FFFFFF"/>
                </a:solidFill>
                <a:latin typeface="+mj-lt"/>
                <a:ea typeface="+mj-ea"/>
                <a:cs typeface="+mj-cs"/>
              </a:rPr>
              <a:t>Design-Build Agreement</a:t>
            </a:r>
          </a:p>
        </p:txBody>
      </p:sp>
      <p:sp>
        <p:nvSpPr>
          <p:cNvPr id="15" name="Rectangle 14">
            <a:extLst>
              <a:ext uri="{FF2B5EF4-FFF2-40B4-BE49-F238E27FC236}">
                <a16:creationId xmlns:a16="http://schemas.microsoft.com/office/drawing/2014/main" id="{156189E5-8A3E-4CFD-B71B-CCD0F8495E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3" y="0"/>
            <a:ext cx="142074"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8" name="Text Placeholder 2">
            <a:extLst>
              <a:ext uri="{FF2B5EF4-FFF2-40B4-BE49-F238E27FC236}">
                <a16:creationId xmlns:a16="http://schemas.microsoft.com/office/drawing/2014/main" id="{D78212C6-7E19-4FA4-A021-C3EF3D3A13AD}"/>
              </a:ext>
            </a:extLst>
          </p:cNvPr>
          <p:cNvGraphicFramePr/>
          <p:nvPr>
            <p:extLst>
              <p:ext uri="{D42A27DB-BD31-4B8C-83A1-F6EECF244321}">
                <p14:modId xmlns:p14="http://schemas.microsoft.com/office/powerpoint/2010/main" val="709585260"/>
              </p:ext>
            </p:extLst>
          </p:nvPr>
        </p:nvGraphicFramePr>
        <p:xfrm>
          <a:off x="5459413" y="642938"/>
          <a:ext cx="6089650"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387792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CB353-E027-4C8D-B8ED-273C81845BB6}"/>
              </a:ext>
            </a:extLst>
          </p:cNvPr>
          <p:cNvSpPr>
            <a:spLocks noGrp="1"/>
          </p:cNvSpPr>
          <p:nvPr>
            <p:ph type="title"/>
          </p:nvPr>
        </p:nvSpPr>
        <p:spPr>
          <a:xfrm>
            <a:off x="650449" y="4255598"/>
            <a:ext cx="10901471" cy="1350712"/>
          </a:xfrm>
          <a:noFill/>
        </p:spPr>
        <p:txBody>
          <a:bodyPr vert="horz" lIns="91440" tIns="45720" rIns="91440" bIns="45720" rtlCol="0" anchor="b">
            <a:normAutofit/>
          </a:bodyPr>
          <a:lstStyle/>
          <a:p>
            <a:pPr algn="ctr"/>
            <a:r>
              <a:rPr lang="en-US" sz="6000" b="1" dirty="0"/>
              <a:t>Thank you</a:t>
            </a:r>
          </a:p>
        </p:txBody>
      </p:sp>
      <p:pic>
        <p:nvPicPr>
          <p:cNvPr id="6" name="Picture 5">
            <a:extLst>
              <a:ext uri="{FF2B5EF4-FFF2-40B4-BE49-F238E27FC236}">
                <a16:creationId xmlns:a16="http://schemas.microsoft.com/office/drawing/2014/main" id="{4566FA40-C020-4F90-AA7D-D3EDA7712BB2}"/>
              </a:ext>
            </a:extLst>
          </p:cNvPr>
          <p:cNvPicPr>
            <a:picLocks noChangeAspect="1"/>
          </p:cNvPicPr>
          <p:nvPr/>
        </p:nvPicPr>
        <p:blipFill rotWithShape="1">
          <a:blip r:embed="rId3">
            <a:extLst>
              <a:ext uri="{28A0092B-C50C-407E-A947-70E740481C1C}">
                <a14:useLocalDpi xmlns:a14="http://schemas.microsoft.com/office/drawing/2010/main" val="0"/>
              </a:ext>
            </a:extLst>
          </a:blip>
          <a:srcRect t="1737" r="-1" b="1876"/>
          <a:stretch/>
        </p:blipFill>
        <p:spPr>
          <a:xfrm>
            <a:off x="2880360" y="815159"/>
            <a:ext cx="6431280" cy="2975436"/>
          </a:xfrm>
          <a:prstGeom prst="rect">
            <a:avLst/>
          </a:prstGeom>
          <a:effectLst/>
        </p:spPr>
      </p:pic>
    </p:spTree>
    <p:extLst>
      <p:ext uri="{BB962C8B-B14F-4D97-AF65-F5344CB8AC3E}">
        <p14:creationId xmlns:p14="http://schemas.microsoft.com/office/powerpoint/2010/main" val="1997073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BE95D989-81FA-4BAD-9AD5-E46CEDA91B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3"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6BA969B-6683-46D0-98CC-FB0AD4E0ABF1}"/>
              </a:ext>
            </a:extLst>
          </p:cNvPr>
          <p:cNvSpPr>
            <a:spLocks noGrp="1"/>
          </p:cNvSpPr>
          <p:nvPr>
            <p:ph type="title"/>
          </p:nvPr>
        </p:nvSpPr>
        <p:spPr>
          <a:xfrm>
            <a:off x="838200" y="811161"/>
            <a:ext cx="3335594" cy="5403370"/>
          </a:xfrm>
        </p:spPr>
        <p:txBody>
          <a:bodyPr>
            <a:normAutofit/>
          </a:bodyPr>
          <a:lstStyle/>
          <a:p>
            <a:r>
              <a:rPr lang="en-US">
                <a:solidFill>
                  <a:srgbClr val="FFFFFF"/>
                </a:solidFill>
              </a:rPr>
              <a:t>Introductions</a:t>
            </a:r>
          </a:p>
        </p:txBody>
      </p:sp>
      <p:sp>
        <p:nvSpPr>
          <p:cNvPr id="32" name="Rectangle 31">
            <a:extLst>
              <a:ext uri="{FF2B5EF4-FFF2-40B4-BE49-F238E27FC236}">
                <a16:creationId xmlns:a16="http://schemas.microsoft.com/office/drawing/2014/main" id="{156189E5-8A3E-4CFD-B71B-CCD0F8495E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3" y="0"/>
            <a:ext cx="142074"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25" name="Content Placeholder 2">
            <a:extLst>
              <a:ext uri="{FF2B5EF4-FFF2-40B4-BE49-F238E27FC236}">
                <a16:creationId xmlns:a16="http://schemas.microsoft.com/office/drawing/2014/main" id="{73C1F541-AEDC-4916-BC1C-42DDA368DB39}"/>
              </a:ext>
            </a:extLst>
          </p:cNvPr>
          <p:cNvGraphicFramePr>
            <a:graphicFrameLocks noGrp="1"/>
          </p:cNvGraphicFramePr>
          <p:nvPr>
            <p:ph idx="1"/>
            <p:extLst>
              <p:ext uri="{D42A27DB-BD31-4B8C-83A1-F6EECF244321}">
                <p14:modId xmlns:p14="http://schemas.microsoft.com/office/powerpoint/2010/main" val="1578850261"/>
              </p:ext>
            </p:extLst>
          </p:nvPr>
        </p:nvGraphicFramePr>
        <p:xfrm>
          <a:off x="5459413" y="642938"/>
          <a:ext cx="6089650"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04590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E95D989-81FA-4BAD-9AD5-E46CEDA91B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3"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51DFDD5-022A-4D76-B072-CD445B314C85}"/>
              </a:ext>
            </a:extLst>
          </p:cNvPr>
          <p:cNvSpPr>
            <a:spLocks noGrp="1"/>
          </p:cNvSpPr>
          <p:nvPr>
            <p:ph type="title"/>
          </p:nvPr>
        </p:nvSpPr>
        <p:spPr>
          <a:xfrm>
            <a:off x="838200" y="811161"/>
            <a:ext cx="3335594" cy="5403370"/>
          </a:xfrm>
        </p:spPr>
        <p:txBody>
          <a:bodyPr>
            <a:normAutofit/>
          </a:bodyPr>
          <a:lstStyle/>
          <a:p>
            <a:r>
              <a:rPr lang="en-US">
                <a:solidFill>
                  <a:srgbClr val="FFFFFF"/>
                </a:solidFill>
              </a:rPr>
              <a:t>Project Overview</a:t>
            </a:r>
          </a:p>
        </p:txBody>
      </p:sp>
      <p:sp>
        <p:nvSpPr>
          <p:cNvPr id="12" name="Rectangle 11">
            <a:extLst>
              <a:ext uri="{FF2B5EF4-FFF2-40B4-BE49-F238E27FC236}">
                <a16:creationId xmlns:a16="http://schemas.microsoft.com/office/drawing/2014/main" id="{156189E5-8A3E-4CFD-B71B-CCD0F8495E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3" y="0"/>
            <a:ext cx="142074"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CAB9F164-7C19-449F-AB43-B4C302CD9815}"/>
              </a:ext>
            </a:extLst>
          </p:cNvPr>
          <p:cNvGraphicFramePr>
            <a:graphicFrameLocks noGrp="1"/>
          </p:cNvGraphicFramePr>
          <p:nvPr>
            <p:ph idx="1"/>
            <p:extLst>
              <p:ext uri="{D42A27DB-BD31-4B8C-83A1-F6EECF244321}">
                <p14:modId xmlns:p14="http://schemas.microsoft.com/office/powerpoint/2010/main" val="1341501694"/>
              </p:ext>
            </p:extLst>
          </p:nvPr>
        </p:nvGraphicFramePr>
        <p:xfrm>
          <a:off x="5459413" y="642938"/>
          <a:ext cx="6089650"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76508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B45A142-4255-493C-8284-5D566C121B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rgbClr val="404040">
              <a:alpha val="89804"/>
            </a:srgbClr>
          </a:solidFill>
          <a:ln w="127000" cap="sq" cmpd="thinThick">
            <a:solidFill>
              <a:srgbClr val="595959">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8A5618-840F-4DC1-A65B-5A1642CFFA45}"/>
              </a:ext>
            </a:extLst>
          </p:cNvPr>
          <p:cNvSpPr>
            <a:spLocks noGrp="1"/>
          </p:cNvSpPr>
          <p:nvPr>
            <p:ph type="title"/>
          </p:nvPr>
        </p:nvSpPr>
        <p:spPr>
          <a:xfrm>
            <a:off x="674237" y="914400"/>
            <a:ext cx="3657600" cy="2887579"/>
          </a:xfrm>
        </p:spPr>
        <p:txBody>
          <a:bodyPr vert="horz" lIns="91440" tIns="45720" rIns="91440" bIns="45720" rtlCol="0" anchor="b">
            <a:normAutofit/>
          </a:bodyPr>
          <a:lstStyle/>
          <a:p>
            <a:pPr algn="ctr"/>
            <a:r>
              <a:rPr lang="en-US" sz="4800" kern="1200">
                <a:solidFill>
                  <a:srgbClr val="FFFFFF"/>
                </a:solidFill>
                <a:latin typeface="+mj-lt"/>
                <a:ea typeface="+mj-ea"/>
                <a:cs typeface="+mj-cs"/>
              </a:rPr>
              <a:t>Campus Map</a:t>
            </a:r>
          </a:p>
        </p:txBody>
      </p:sp>
      <p:cxnSp>
        <p:nvCxnSpPr>
          <p:cNvPr id="11" name="Straight Connector 10">
            <a:extLst>
              <a:ext uri="{FF2B5EF4-FFF2-40B4-BE49-F238E27FC236}">
                <a16:creationId xmlns:a16="http://schemas.microsoft.com/office/drawing/2014/main" id="{38FB9660-F42F-4313-BBC4-47C007FE484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4" name="Picture 3" descr="A picture containing text, map&#10;&#10;Description generated with very high confidence">
            <a:extLst>
              <a:ext uri="{FF2B5EF4-FFF2-40B4-BE49-F238E27FC236}">
                <a16:creationId xmlns:a16="http://schemas.microsoft.com/office/drawing/2014/main" id="{1D1C1E94-42D7-41C3-8AFA-1E8857A6A7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74018" y="321176"/>
            <a:ext cx="4615902" cy="6113779"/>
          </a:xfrm>
          <a:prstGeom prst="rect">
            <a:avLst/>
          </a:prstGeom>
        </p:spPr>
      </p:pic>
    </p:spTree>
    <p:extLst>
      <p:ext uri="{BB962C8B-B14F-4D97-AF65-F5344CB8AC3E}">
        <p14:creationId xmlns:p14="http://schemas.microsoft.com/office/powerpoint/2010/main" val="3915752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4">
            <a:extLst>
              <a:ext uri="{FF2B5EF4-FFF2-40B4-BE49-F238E27FC236}">
                <a16:creationId xmlns:a16="http://schemas.microsoft.com/office/drawing/2014/main" id="{1707FC24-6981-43D9-B525-C7832BA22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11449"/>
            <a:ext cx="4332307" cy="6179552"/>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9">
            <a:extLst>
              <a:ext uri="{FF2B5EF4-FFF2-40B4-BE49-F238E27FC236}">
                <a16:creationId xmlns:a16="http://schemas.microsoft.com/office/drawing/2014/main" id="{B3E378B0-5212-4704-ADB0-104F3B870E62}"/>
              </a:ext>
            </a:extLst>
          </p:cNvPr>
          <p:cNvSpPr>
            <a:spLocks noGrp="1"/>
          </p:cNvSpPr>
          <p:nvPr>
            <p:ph type="title"/>
          </p:nvPr>
        </p:nvSpPr>
        <p:spPr>
          <a:xfrm>
            <a:off x="742950" y="742951"/>
            <a:ext cx="3476625" cy="4962524"/>
          </a:xfrm>
        </p:spPr>
        <p:txBody>
          <a:bodyPr>
            <a:normAutofit/>
          </a:bodyPr>
          <a:lstStyle/>
          <a:p>
            <a:pPr algn="ctr"/>
            <a:r>
              <a:rPr lang="en-US" sz="4800">
                <a:solidFill>
                  <a:srgbClr val="FFFFFF"/>
                </a:solidFill>
              </a:rPr>
              <a:t>Project Map</a:t>
            </a:r>
          </a:p>
        </p:txBody>
      </p:sp>
      <p:pic>
        <p:nvPicPr>
          <p:cNvPr id="3" name="Picture 2" descr="A close up of a map&#10;&#10;Description generated with high confidence">
            <a:extLst>
              <a:ext uri="{FF2B5EF4-FFF2-40B4-BE49-F238E27FC236}">
                <a16:creationId xmlns:a16="http://schemas.microsoft.com/office/drawing/2014/main" id="{4E01C96A-04FC-4DF1-A520-AF99EEFA1B3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412031"/>
            <a:ext cx="4927544" cy="6179551"/>
          </a:xfrm>
          <a:prstGeom prst="rect">
            <a:avLst/>
          </a:prstGeom>
        </p:spPr>
      </p:pic>
    </p:spTree>
    <p:extLst>
      <p:ext uri="{BB962C8B-B14F-4D97-AF65-F5344CB8AC3E}">
        <p14:creationId xmlns:p14="http://schemas.microsoft.com/office/powerpoint/2010/main" val="304560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B41F689-D9D4-42C6-A7B1-DA588E35AB6D}"/>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Why Design-Build</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78A4F44-E54B-4185-96E1-EE37DA5BDC92}"/>
              </a:ext>
            </a:extLst>
          </p:cNvPr>
          <p:cNvSpPr>
            <a:spLocks noGrp="1"/>
          </p:cNvSpPr>
          <p:nvPr>
            <p:ph idx="1"/>
          </p:nvPr>
        </p:nvSpPr>
        <p:spPr>
          <a:xfrm>
            <a:off x="4976031" y="963877"/>
            <a:ext cx="6377769" cy="4930246"/>
          </a:xfrm>
        </p:spPr>
        <p:txBody>
          <a:bodyPr anchor="ctr">
            <a:normAutofit lnSpcReduction="10000"/>
          </a:bodyPr>
          <a:lstStyle/>
          <a:p>
            <a:r>
              <a:rPr lang="en-US" sz="2400" dirty="0"/>
              <a:t>Schedule and budget is limited.  ‘</a:t>
            </a:r>
          </a:p>
          <a:p>
            <a:pPr lvl="1"/>
            <a:r>
              <a:rPr lang="en-US" dirty="0"/>
              <a:t>Progressive design-build is fastest delivery</a:t>
            </a:r>
          </a:p>
          <a:p>
            <a:pPr lvl="1"/>
            <a:r>
              <a:rPr lang="en-US" dirty="0"/>
              <a:t>Fixed GMP and flexible scope more likely to keep within budget</a:t>
            </a:r>
          </a:p>
          <a:p>
            <a:r>
              <a:rPr lang="en-US" sz="2400" dirty="0"/>
              <a:t>Sustainability Goals</a:t>
            </a:r>
          </a:p>
          <a:p>
            <a:pPr lvl="1"/>
            <a:r>
              <a:rPr lang="en-US" dirty="0"/>
              <a:t>LEED Platinum</a:t>
            </a:r>
          </a:p>
          <a:p>
            <a:pPr lvl="1"/>
            <a:r>
              <a:rPr lang="en-US" dirty="0"/>
              <a:t>DC Powered Building</a:t>
            </a:r>
          </a:p>
          <a:p>
            <a:pPr lvl="1"/>
            <a:r>
              <a:rPr lang="en-US" dirty="0"/>
              <a:t>Cross Laminated Timber</a:t>
            </a:r>
          </a:p>
          <a:p>
            <a:pPr lvl="1"/>
            <a:r>
              <a:rPr lang="en-US" dirty="0"/>
              <a:t>Solar</a:t>
            </a:r>
          </a:p>
          <a:p>
            <a:r>
              <a:rPr lang="en-US" sz="2400" dirty="0"/>
              <a:t>Incorporate new trends in office configuration</a:t>
            </a:r>
          </a:p>
          <a:p>
            <a:r>
              <a:rPr lang="en-US" sz="2400" dirty="0"/>
              <a:t>Better able to reach MWBE/Disadvantaged business goals</a:t>
            </a:r>
          </a:p>
          <a:p>
            <a:r>
              <a:rPr lang="en-US" sz="2400" dirty="0"/>
              <a:t>Possible incorporation of Phase 2</a:t>
            </a:r>
          </a:p>
        </p:txBody>
      </p:sp>
    </p:spTree>
    <p:extLst>
      <p:ext uri="{BB962C8B-B14F-4D97-AF65-F5344CB8AC3E}">
        <p14:creationId xmlns:p14="http://schemas.microsoft.com/office/powerpoint/2010/main" val="4092844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A9665-91A7-4D48-AB77-6CA97DDA12DB}"/>
              </a:ext>
            </a:extLst>
          </p:cNvPr>
          <p:cNvSpPr>
            <a:spLocks noGrp="1"/>
          </p:cNvSpPr>
          <p:nvPr>
            <p:ph type="title"/>
          </p:nvPr>
        </p:nvSpPr>
        <p:spPr>
          <a:xfrm>
            <a:off x="838200" y="365125"/>
            <a:ext cx="10515600" cy="1325563"/>
          </a:xfrm>
        </p:spPr>
        <p:txBody>
          <a:bodyPr>
            <a:normAutofit/>
          </a:bodyPr>
          <a:lstStyle/>
          <a:p>
            <a:r>
              <a:rPr lang="en-US" dirty="0"/>
              <a:t>Statutory Requirements</a:t>
            </a:r>
            <a:br>
              <a:rPr lang="en-US" dirty="0"/>
            </a:br>
            <a:endParaRPr lang="en-US" dirty="0"/>
          </a:p>
        </p:txBody>
      </p:sp>
      <p:graphicFrame>
        <p:nvGraphicFramePr>
          <p:cNvPr id="5" name="Content Placeholder 2">
            <a:extLst>
              <a:ext uri="{FF2B5EF4-FFF2-40B4-BE49-F238E27FC236}">
                <a16:creationId xmlns:a16="http://schemas.microsoft.com/office/drawing/2014/main" id="{B90D0230-37B1-415B-AE08-8140869BE6B8}"/>
              </a:ext>
            </a:extLst>
          </p:cNvPr>
          <p:cNvGraphicFramePr>
            <a:graphicFrameLocks noGrp="1"/>
          </p:cNvGraphicFramePr>
          <p:nvPr>
            <p:ph idx="1"/>
            <p:extLst>
              <p:ext uri="{D42A27DB-BD31-4B8C-83A1-F6EECF244321}">
                <p14:modId xmlns:p14="http://schemas.microsoft.com/office/powerpoint/2010/main" val="401419580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95577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DA6C7E-DDBD-40F4-AAC6-CF888E211F62}"/>
              </a:ext>
            </a:extLst>
          </p:cNvPr>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en-US" sz="3200" kern="1200">
                <a:solidFill>
                  <a:schemeClr val="bg1"/>
                </a:solidFill>
                <a:latin typeface="+mj-lt"/>
                <a:ea typeface="+mj-ea"/>
                <a:cs typeface="+mj-cs"/>
              </a:rPr>
              <a:t>Organizational Chart</a:t>
            </a:r>
          </a:p>
        </p:txBody>
      </p:sp>
      <p:pic>
        <p:nvPicPr>
          <p:cNvPr id="9" name="Picture 8" descr="A screenshot of a cell phone&#10;&#10;Description generated with high confidence">
            <a:extLst>
              <a:ext uri="{FF2B5EF4-FFF2-40B4-BE49-F238E27FC236}">
                <a16:creationId xmlns:a16="http://schemas.microsoft.com/office/drawing/2014/main" id="{98465A77-C173-4698-B6B3-332EC7CC84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8304" y="1731264"/>
            <a:ext cx="9555391" cy="4852416"/>
          </a:xfrm>
          <a:prstGeom prst="rect">
            <a:avLst/>
          </a:prstGeom>
        </p:spPr>
      </p:pic>
    </p:spTree>
    <p:extLst>
      <p:ext uri="{BB962C8B-B14F-4D97-AF65-F5344CB8AC3E}">
        <p14:creationId xmlns:p14="http://schemas.microsoft.com/office/powerpoint/2010/main" val="3359487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BE95D989-81FA-4BAD-9AD5-E46CEDA91B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3"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94F5CF4-F7B8-4E17-A5B5-2AB6E7E50B46}"/>
              </a:ext>
            </a:extLst>
          </p:cNvPr>
          <p:cNvSpPr>
            <a:spLocks noGrp="1"/>
          </p:cNvSpPr>
          <p:nvPr>
            <p:ph type="title"/>
          </p:nvPr>
        </p:nvSpPr>
        <p:spPr>
          <a:xfrm>
            <a:off x="838200" y="811161"/>
            <a:ext cx="3335594" cy="5403370"/>
          </a:xfrm>
        </p:spPr>
        <p:txBody>
          <a:bodyPr>
            <a:normAutofit/>
          </a:bodyPr>
          <a:lstStyle/>
          <a:p>
            <a:r>
              <a:rPr lang="en-US">
                <a:solidFill>
                  <a:srgbClr val="FFFFFF"/>
                </a:solidFill>
              </a:rPr>
              <a:t>Project Budget</a:t>
            </a:r>
          </a:p>
        </p:txBody>
      </p:sp>
      <p:sp>
        <p:nvSpPr>
          <p:cNvPr id="29" name="Rectangle 28">
            <a:extLst>
              <a:ext uri="{FF2B5EF4-FFF2-40B4-BE49-F238E27FC236}">
                <a16:creationId xmlns:a16="http://schemas.microsoft.com/office/drawing/2014/main" id="{156189E5-8A3E-4CFD-B71B-CCD0F8495E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3" y="0"/>
            <a:ext cx="142074"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22" name="Content Placeholder 3">
            <a:extLst>
              <a:ext uri="{FF2B5EF4-FFF2-40B4-BE49-F238E27FC236}">
                <a16:creationId xmlns:a16="http://schemas.microsoft.com/office/drawing/2014/main" id="{544714A0-0987-421A-AE67-BA247CA8198E}"/>
              </a:ext>
            </a:extLst>
          </p:cNvPr>
          <p:cNvGraphicFramePr>
            <a:graphicFrameLocks noGrp="1"/>
          </p:cNvGraphicFramePr>
          <p:nvPr>
            <p:ph idx="1"/>
            <p:extLst>
              <p:ext uri="{D42A27DB-BD31-4B8C-83A1-F6EECF244321}">
                <p14:modId xmlns:p14="http://schemas.microsoft.com/office/powerpoint/2010/main" val="4055084312"/>
              </p:ext>
            </p:extLst>
          </p:nvPr>
        </p:nvGraphicFramePr>
        <p:xfrm>
          <a:off x="5377343" y="1166070"/>
          <a:ext cx="6204800" cy="4060082"/>
        </p:xfrm>
        <a:graphic>
          <a:graphicData uri="http://schemas.openxmlformats.org/drawingml/2006/table">
            <a:tbl>
              <a:tblPr firstRow="1" firstCol="1" bandRow="1">
                <a:tableStyleId>{69CF1AB2-1976-4502-BF36-3FF5EA218861}</a:tableStyleId>
              </a:tblPr>
              <a:tblGrid>
                <a:gridCol w="4418497">
                  <a:extLst>
                    <a:ext uri="{9D8B030D-6E8A-4147-A177-3AD203B41FA5}">
                      <a16:colId xmlns:a16="http://schemas.microsoft.com/office/drawing/2014/main" val="3964894924"/>
                    </a:ext>
                  </a:extLst>
                </a:gridCol>
                <a:gridCol w="1786303">
                  <a:extLst>
                    <a:ext uri="{9D8B030D-6E8A-4147-A177-3AD203B41FA5}">
                      <a16:colId xmlns:a16="http://schemas.microsoft.com/office/drawing/2014/main" val="1657374482"/>
                    </a:ext>
                  </a:extLst>
                </a:gridCol>
              </a:tblGrid>
              <a:tr h="372140">
                <a:tc>
                  <a:txBody>
                    <a:bodyPr/>
                    <a:lstStyle/>
                    <a:p>
                      <a:pPr marL="0" marR="0">
                        <a:lnSpc>
                          <a:spcPct val="107000"/>
                        </a:lnSpc>
                        <a:spcBef>
                          <a:spcPts val="0"/>
                        </a:spcBef>
                        <a:spcAft>
                          <a:spcPts val="0"/>
                        </a:spcAft>
                      </a:pPr>
                      <a:r>
                        <a:rPr lang="en-US" sz="2000" dirty="0">
                          <a:solidFill>
                            <a:schemeClr val="bg1"/>
                          </a:solidFill>
                          <a:effectLst/>
                        </a:rPr>
                        <a:t>Description</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90" marR="58090" marT="0" marB="0">
                    <a:solidFill>
                      <a:schemeClr val="accent1"/>
                    </a:solidFill>
                  </a:tcPr>
                </a:tc>
                <a:tc>
                  <a:txBody>
                    <a:bodyPr/>
                    <a:lstStyle/>
                    <a:p>
                      <a:pPr marL="0" marR="0" algn="r">
                        <a:lnSpc>
                          <a:spcPct val="107000"/>
                        </a:lnSpc>
                        <a:spcBef>
                          <a:spcPts val="0"/>
                        </a:spcBef>
                        <a:spcAft>
                          <a:spcPts val="0"/>
                        </a:spcAft>
                      </a:pPr>
                      <a:r>
                        <a:rPr lang="en-US" sz="2000" dirty="0">
                          <a:solidFill>
                            <a:schemeClr val="bg1"/>
                          </a:solidFill>
                          <a:effectLst/>
                        </a:rPr>
                        <a:t>Cost</a:t>
                      </a:r>
                      <a:endParaRPr lang="en-US"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90" marR="58090" marT="0" marB="0">
                    <a:solidFill>
                      <a:schemeClr val="accent1"/>
                    </a:solidFill>
                  </a:tcPr>
                </a:tc>
                <a:extLst>
                  <a:ext uri="{0D108BD9-81ED-4DB2-BD59-A6C34878D82A}">
                    <a16:rowId xmlns:a16="http://schemas.microsoft.com/office/drawing/2014/main" val="4090623752"/>
                  </a:ext>
                </a:extLst>
              </a:tr>
              <a:tr h="372140">
                <a:tc>
                  <a:txBody>
                    <a:bodyPr/>
                    <a:lstStyle/>
                    <a:p>
                      <a:pPr marL="0" marR="0">
                        <a:lnSpc>
                          <a:spcPct val="107000"/>
                        </a:lnSpc>
                        <a:spcBef>
                          <a:spcPts val="0"/>
                        </a:spcBef>
                        <a:spcAft>
                          <a:spcPts val="0"/>
                        </a:spcAft>
                      </a:pPr>
                      <a:r>
                        <a:rPr lang="en-US" sz="2000" b="0" dirty="0">
                          <a:effectLst/>
                        </a:rPr>
                        <a:t>Cost for Professional Services</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90" marR="58090" marT="0" marB="0"/>
                </a:tc>
                <a:tc>
                  <a:txBody>
                    <a:bodyPr/>
                    <a:lstStyle/>
                    <a:p>
                      <a:pPr marL="0" marR="0" algn="r">
                        <a:lnSpc>
                          <a:spcPct val="107000"/>
                        </a:lnSpc>
                        <a:spcBef>
                          <a:spcPts val="0"/>
                        </a:spcBef>
                        <a:spcAft>
                          <a:spcPts val="0"/>
                        </a:spcAft>
                      </a:pPr>
                      <a:r>
                        <a:rPr lang="en-US" sz="2000" dirty="0">
                          <a:effectLst/>
                        </a:rPr>
                        <a:t>1,233,233</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90" marR="58090" marT="0" marB="0"/>
                </a:tc>
                <a:extLst>
                  <a:ext uri="{0D108BD9-81ED-4DB2-BD59-A6C34878D82A}">
                    <a16:rowId xmlns:a16="http://schemas.microsoft.com/office/drawing/2014/main" val="232391188"/>
                  </a:ext>
                </a:extLst>
              </a:tr>
              <a:tr h="727551">
                <a:tc>
                  <a:txBody>
                    <a:bodyPr/>
                    <a:lstStyle/>
                    <a:p>
                      <a:pPr marL="0" marR="0">
                        <a:lnSpc>
                          <a:spcPct val="107000"/>
                        </a:lnSpc>
                        <a:spcBef>
                          <a:spcPts val="0"/>
                        </a:spcBef>
                        <a:spcAft>
                          <a:spcPts val="0"/>
                        </a:spcAft>
                      </a:pPr>
                      <a:r>
                        <a:rPr lang="en-US" sz="2000" b="0" dirty="0">
                          <a:effectLst/>
                        </a:rPr>
                        <a:t>Estimated project construction costs (without construction contingency)</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90" marR="58090" marT="0" marB="0"/>
                </a:tc>
                <a:tc>
                  <a:txBody>
                    <a:bodyPr/>
                    <a:lstStyle/>
                    <a:p>
                      <a:pPr marL="0" marR="0" algn="r">
                        <a:lnSpc>
                          <a:spcPct val="107000"/>
                        </a:lnSpc>
                        <a:spcBef>
                          <a:spcPts val="0"/>
                        </a:spcBef>
                        <a:spcAft>
                          <a:spcPts val="0"/>
                        </a:spcAft>
                      </a:pPr>
                      <a:r>
                        <a:rPr lang="en-US" sz="2000" dirty="0">
                          <a:effectLst/>
                        </a:rPr>
                        <a:t>7,524,555</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90" marR="58090" marT="0" marB="0"/>
                </a:tc>
                <a:extLst>
                  <a:ext uri="{0D108BD9-81ED-4DB2-BD59-A6C34878D82A}">
                    <a16:rowId xmlns:a16="http://schemas.microsoft.com/office/drawing/2014/main" val="148569418"/>
                  </a:ext>
                </a:extLst>
              </a:tr>
              <a:tr h="372140">
                <a:tc>
                  <a:txBody>
                    <a:bodyPr/>
                    <a:lstStyle/>
                    <a:p>
                      <a:pPr marL="0" marR="0">
                        <a:lnSpc>
                          <a:spcPct val="107000"/>
                        </a:lnSpc>
                        <a:spcBef>
                          <a:spcPts val="0"/>
                        </a:spcBef>
                        <a:spcAft>
                          <a:spcPts val="0"/>
                        </a:spcAft>
                      </a:pPr>
                      <a:r>
                        <a:rPr lang="en-US" sz="2000" b="0" dirty="0">
                          <a:effectLst/>
                        </a:rPr>
                        <a:t>Equipment and furnishing costs</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90" marR="58090" marT="0" marB="0"/>
                </a:tc>
                <a:tc>
                  <a:txBody>
                    <a:bodyPr/>
                    <a:lstStyle/>
                    <a:p>
                      <a:pPr marL="0" marR="0" algn="r">
                        <a:lnSpc>
                          <a:spcPct val="107000"/>
                        </a:lnSpc>
                        <a:spcBef>
                          <a:spcPts val="0"/>
                        </a:spcBef>
                        <a:spcAft>
                          <a:spcPts val="0"/>
                        </a:spcAft>
                      </a:pPr>
                      <a:r>
                        <a:rPr lang="en-US" sz="2000" dirty="0">
                          <a:effectLst/>
                        </a:rPr>
                        <a:t>399,777</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90" marR="58090" marT="0" marB="0"/>
                </a:tc>
                <a:extLst>
                  <a:ext uri="{0D108BD9-81ED-4DB2-BD59-A6C34878D82A}">
                    <a16:rowId xmlns:a16="http://schemas.microsoft.com/office/drawing/2014/main" val="607848240"/>
                  </a:ext>
                </a:extLst>
              </a:tr>
              <a:tr h="372140">
                <a:tc>
                  <a:txBody>
                    <a:bodyPr/>
                    <a:lstStyle/>
                    <a:p>
                      <a:pPr marL="0" marR="0">
                        <a:lnSpc>
                          <a:spcPct val="107000"/>
                        </a:lnSpc>
                        <a:spcBef>
                          <a:spcPts val="0"/>
                        </a:spcBef>
                        <a:spcAft>
                          <a:spcPts val="0"/>
                        </a:spcAft>
                      </a:pPr>
                      <a:r>
                        <a:rPr lang="en-US" sz="2000" b="0" dirty="0">
                          <a:effectLst/>
                        </a:rPr>
                        <a:t>Contract Administration Costs</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90" marR="58090" marT="0" marB="0"/>
                </a:tc>
                <a:tc>
                  <a:txBody>
                    <a:bodyPr/>
                    <a:lstStyle/>
                    <a:p>
                      <a:pPr marL="0" marR="0" algn="r">
                        <a:lnSpc>
                          <a:spcPct val="107000"/>
                        </a:lnSpc>
                        <a:spcBef>
                          <a:spcPts val="0"/>
                        </a:spcBef>
                        <a:spcAft>
                          <a:spcPts val="0"/>
                        </a:spcAft>
                      </a:pPr>
                      <a:r>
                        <a:rPr lang="en-US" sz="2000" dirty="0">
                          <a:effectLst/>
                        </a:rPr>
                        <a:t>383,806</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90" marR="58090" marT="0" marB="0"/>
                </a:tc>
                <a:extLst>
                  <a:ext uri="{0D108BD9-81ED-4DB2-BD59-A6C34878D82A}">
                    <a16:rowId xmlns:a16="http://schemas.microsoft.com/office/drawing/2014/main" val="3761119028"/>
                  </a:ext>
                </a:extLst>
              </a:tr>
              <a:tr h="372140">
                <a:tc>
                  <a:txBody>
                    <a:bodyPr/>
                    <a:lstStyle/>
                    <a:p>
                      <a:pPr marL="0" marR="0">
                        <a:lnSpc>
                          <a:spcPct val="107000"/>
                        </a:lnSpc>
                        <a:spcBef>
                          <a:spcPts val="0"/>
                        </a:spcBef>
                        <a:spcAft>
                          <a:spcPts val="0"/>
                        </a:spcAft>
                      </a:pPr>
                      <a:r>
                        <a:rPr lang="en-US" sz="2000" b="0" dirty="0">
                          <a:effectLst/>
                        </a:rPr>
                        <a:t>Contingencies</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90" marR="58090" marT="0" marB="0"/>
                </a:tc>
                <a:tc>
                  <a:txBody>
                    <a:bodyPr/>
                    <a:lstStyle/>
                    <a:p>
                      <a:pPr marL="0" marR="0" algn="r">
                        <a:lnSpc>
                          <a:spcPct val="107000"/>
                        </a:lnSpc>
                        <a:spcBef>
                          <a:spcPts val="0"/>
                        </a:spcBef>
                        <a:spcAft>
                          <a:spcPts val="0"/>
                        </a:spcAft>
                      </a:pPr>
                      <a:r>
                        <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392,000</a:t>
                      </a:r>
                    </a:p>
                  </a:txBody>
                  <a:tcPr marL="58090" marR="58090" marT="0" marB="0"/>
                </a:tc>
                <a:extLst>
                  <a:ext uri="{0D108BD9-81ED-4DB2-BD59-A6C34878D82A}">
                    <a16:rowId xmlns:a16="http://schemas.microsoft.com/office/drawing/2014/main" val="4128164747"/>
                  </a:ext>
                </a:extLst>
              </a:tr>
              <a:tr h="727551">
                <a:tc>
                  <a:txBody>
                    <a:bodyPr/>
                    <a:lstStyle/>
                    <a:p>
                      <a:pPr marL="0" marR="0">
                        <a:lnSpc>
                          <a:spcPct val="107000"/>
                        </a:lnSpc>
                        <a:spcBef>
                          <a:spcPts val="0"/>
                        </a:spcBef>
                        <a:spcAft>
                          <a:spcPts val="0"/>
                        </a:spcAft>
                      </a:pPr>
                      <a:r>
                        <a:rPr lang="en-US" sz="2000" b="0" dirty="0">
                          <a:effectLst/>
                        </a:rPr>
                        <a:t>Other related project costs:  Plan Review, In-house assist, Art</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90" marR="58090" marT="0" marB="0"/>
                </a:tc>
                <a:tc>
                  <a:txBody>
                    <a:bodyPr/>
                    <a:lstStyle/>
                    <a:p>
                      <a:pPr marL="0" marR="0" algn="r">
                        <a:lnSpc>
                          <a:spcPct val="107000"/>
                        </a:lnSpc>
                        <a:spcBef>
                          <a:spcPts val="0"/>
                        </a:spcBef>
                        <a:spcAft>
                          <a:spcPts val="0"/>
                        </a:spcAft>
                      </a:pPr>
                      <a:r>
                        <a:rPr lang="en-US" sz="2000" dirty="0">
                          <a:effectLst/>
                        </a:rPr>
                        <a:t>228,457</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90" marR="58090" marT="0" marB="0"/>
                </a:tc>
                <a:extLst>
                  <a:ext uri="{0D108BD9-81ED-4DB2-BD59-A6C34878D82A}">
                    <a16:rowId xmlns:a16="http://schemas.microsoft.com/office/drawing/2014/main" val="2903267956"/>
                  </a:ext>
                </a:extLst>
              </a:tr>
              <a:tr h="372140">
                <a:tc>
                  <a:txBody>
                    <a:bodyPr/>
                    <a:lstStyle/>
                    <a:p>
                      <a:pPr marL="0" marR="0">
                        <a:lnSpc>
                          <a:spcPct val="107000"/>
                        </a:lnSpc>
                        <a:spcBef>
                          <a:spcPts val="0"/>
                        </a:spcBef>
                        <a:spcAft>
                          <a:spcPts val="0"/>
                        </a:spcAft>
                      </a:pPr>
                      <a:r>
                        <a:rPr lang="en-US" sz="2000" b="0" dirty="0">
                          <a:effectLst/>
                        </a:rPr>
                        <a:t>Sales Tax</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90" marR="58090" marT="0" marB="0"/>
                </a:tc>
                <a:tc>
                  <a:txBody>
                    <a:bodyPr/>
                    <a:lstStyle/>
                    <a:p>
                      <a:pPr marL="0" marR="0" algn="r">
                        <a:lnSpc>
                          <a:spcPct val="107000"/>
                        </a:lnSpc>
                        <a:spcBef>
                          <a:spcPts val="0"/>
                        </a:spcBef>
                        <a:spcAft>
                          <a:spcPts val="0"/>
                        </a:spcAft>
                      </a:pPr>
                      <a:r>
                        <a:rPr lang="en-US" sz="2000">
                          <a:effectLst/>
                        </a:rPr>
                        <a:t>664,000</a:t>
                      </a: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90" marR="58090" marT="0" marB="0"/>
                </a:tc>
                <a:extLst>
                  <a:ext uri="{0D108BD9-81ED-4DB2-BD59-A6C34878D82A}">
                    <a16:rowId xmlns:a16="http://schemas.microsoft.com/office/drawing/2014/main" val="3618729782"/>
                  </a:ext>
                </a:extLst>
              </a:tr>
              <a:tr h="372140">
                <a:tc>
                  <a:txBody>
                    <a:bodyPr/>
                    <a:lstStyle/>
                    <a:p>
                      <a:pPr marL="0" marR="0">
                        <a:lnSpc>
                          <a:spcPct val="107000"/>
                        </a:lnSpc>
                        <a:spcBef>
                          <a:spcPts val="0"/>
                        </a:spcBef>
                        <a:spcAft>
                          <a:spcPts val="0"/>
                        </a:spcAft>
                      </a:pPr>
                      <a:r>
                        <a:rPr lang="en-US" sz="2000" dirty="0">
                          <a:effectLst/>
                        </a:rPr>
                        <a:t>Total</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90" marR="58090" marT="0" marB="0"/>
                </a:tc>
                <a:tc>
                  <a:txBody>
                    <a:bodyPr/>
                    <a:lstStyle/>
                    <a:p>
                      <a:pPr marL="0" marR="0" algn="r">
                        <a:lnSpc>
                          <a:spcPct val="107000"/>
                        </a:lnSpc>
                        <a:spcBef>
                          <a:spcPts val="0"/>
                        </a:spcBef>
                        <a:spcAft>
                          <a:spcPts val="0"/>
                        </a:spcAft>
                      </a:pPr>
                      <a:r>
                        <a:rPr lang="en-US" sz="2000" dirty="0">
                          <a:effectLst/>
                        </a:rPr>
                        <a:t>$10,825,828</a:t>
                      </a:r>
                      <a:endPar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90" marR="58090" marT="0" marB="0"/>
                </a:tc>
                <a:extLst>
                  <a:ext uri="{0D108BD9-81ED-4DB2-BD59-A6C34878D82A}">
                    <a16:rowId xmlns:a16="http://schemas.microsoft.com/office/drawing/2014/main" val="3081307248"/>
                  </a:ext>
                </a:extLst>
              </a:tr>
            </a:tbl>
          </a:graphicData>
        </a:graphic>
      </p:graphicFrame>
    </p:spTree>
    <p:extLst>
      <p:ext uri="{BB962C8B-B14F-4D97-AF65-F5344CB8AC3E}">
        <p14:creationId xmlns:p14="http://schemas.microsoft.com/office/powerpoint/2010/main" val="27344240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1295</Words>
  <Application>Microsoft Office PowerPoint</Application>
  <PresentationFormat>Widescreen</PresentationFormat>
  <Paragraphs>159</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Academic Support Services Project</vt:lpstr>
      <vt:lpstr>Introductions</vt:lpstr>
      <vt:lpstr>Project Overview</vt:lpstr>
      <vt:lpstr>Campus Map</vt:lpstr>
      <vt:lpstr>Project Map</vt:lpstr>
      <vt:lpstr>Why Design-Build</vt:lpstr>
      <vt:lpstr>Statutory Requirements </vt:lpstr>
      <vt:lpstr>Organizational Chart</vt:lpstr>
      <vt:lpstr>Project Budget</vt:lpstr>
      <vt:lpstr>Project Schedule</vt:lpstr>
      <vt:lpstr>Procurement Approach</vt:lpstr>
      <vt:lpstr>Design-Build Agreement</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Support Services Project</dc:title>
  <dc:creator>Robynne Parkinson</dc:creator>
  <cp:lastModifiedBy>Robynne Parkinson</cp:lastModifiedBy>
  <cp:revision>1</cp:revision>
  <dcterms:created xsi:type="dcterms:W3CDTF">2018-07-25T18:04:33Z</dcterms:created>
  <dcterms:modified xsi:type="dcterms:W3CDTF">2018-07-25T18:33:51Z</dcterms:modified>
</cp:coreProperties>
</file>