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75" r:id="rId3"/>
    <p:sldId id="257" r:id="rId4"/>
    <p:sldId id="472" r:id="rId5"/>
    <p:sldId id="473" r:id="rId6"/>
    <p:sldId id="474" r:id="rId7"/>
    <p:sldId id="259" r:id="rId8"/>
    <p:sldId id="471" r:id="rId9"/>
    <p:sldId id="469" r:id="rId10"/>
    <p:sldId id="260" r:id="rId11"/>
    <p:sldId id="258" r:id="rId12"/>
    <p:sldId id="261" r:id="rId13"/>
    <p:sldId id="468" r:id="rId14"/>
    <p:sldId id="467" r:id="rId15"/>
    <p:sldId id="470" r:id="rId16"/>
  </p:sldIdLst>
  <p:sldSz cx="12192000" cy="6858000"/>
  <p:notesSz cx="912495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A280A-A11A-4681-A6C9-B72D5EC39CE2}" v="4564" dt="2018-07-25T20:25:24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79918" autoAdjust="0"/>
  </p:normalViewPr>
  <p:slideViewPr>
    <p:cSldViewPr snapToGrid="0">
      <p:cViewPr varScale="1">
        <p:scale>
          <a:sx n="98" d="100"/>
          <a:sy n="98" d="100"/>
        </p:scale>
        <p:origin x="8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ynne Parkinson" userId="4142095068c7f09a" providerId="LiveId" clId="{65A6B044-4868-4093-967D-4FF9F5A5138E}"/>
    <pc:docChg chg="custSel mod addSld modSld">
      <pc:chgData name="Robynne Parkinson" userId="4142095068c7f09a" providerId="LiveId" clId="{65A6B044-4868-4093-967D-4FF9F5A5138E}" dt="2018-07-16T18:10:01.548" v="580" actId="6549"/>
      <pc:docMkLst>
        <pc:docMk/>
      </pc:docMkLst>
      <pc:sldChg chg="modSp">
        <pc:chgData name="Robynne Parkinson" userId="4142095068c7f09a" providerId="LiveId" clId="{65A6B044-4868-4093-967D-4FF9F5A5138E}" dt="2018-07-16T18:10:01.548" v="580" actId="6549"/>
        <pc:sldMkLst>
          <pc:docMk/>
          <pc:sldMk cId="3330837151" sldId="256"/>
        </pc:sldMkLst>
        <pc:spChg chg="mod">
          <ac:chgData name="Robynne Parkinson" userId="4142095068c7f09a" providerId="LiveId" clId="{65A6B044-4868-4093-967D-4FF9F5A5138E}" dt="2018-07-16T18:10:01.548" v="580" actId="6549"/>
          <ac:spMkLst>
            <pc:docMk/>
            <pc:sldMk cId="3330837151" sldId="256"/>
            <ac:spMk id="2" creationId="{1C380ACC-56A7-4F60-B8F0-2C5272D263D1}"/>
          </ac:spMkLst>
        </pc:spChg>
      </pc:sldChg>
      <pc:sldChg chg="addSp delSp modSp">
        <pc:chgData name="Robynne Parkinson" userId="4142095068c7f09a" providerId="LiveId" clId="{65A6B044-4868-4093-967D-4FF9F5A5138E}" dt="2018-07-16T17:49:12.145" v="174" actId="478"/>
        <pc:sldMkLst>
          <pc:docMk/>
          <pc:sldMk cId="2776508434" sldId="257"/>
        </pc:sldMkLst>
        <pc:spChg chg="add del mod">
          <ac:chgData name="Robynne Parkinson" userId="4142095068c7f09a" providerId="LiveId" clId="{65A6B044-4868-4093-967D-4FF9F5A5138E}" dt="2018-07-16T17:48:23.106" v="172" actId="478"/>
          <ac:spMkLst>
            <pc:docMk/>
            <pc:sldMk cId="2776508434" sldId="257"/>
            <ac:spMk id="4" creationId="{CDD97D0F-0835-407C-88F0-D79F3B9AE2BC}"/>
          </ac:spMkLst>
        </pc:spChg>
        <pc:graphicFrameChg chg="add del mod">
          <ac:chgData name="Robynne Parkinson" userId="4142095068c7f09a" providerId="LiveId" clId="{65A6B044-4868-4093-967D-4FF9F5A5138E}" dt="2018-07-16T17:49:12.145" v="174" actId="478"/>
          <ac:graphicFrameMkLst>
            <pc:docMk/>
            <pc:sldMk cId="2776508434" sldId="257"/>
            <ac:graphicFrameMk id="5" creationId="{CAB9F164-7C19-449F-AB43-B4C302CD9815}"/>
          </ac:graphicFrameMkLst>
        </pc:graphicFrameChg>
      </pc:sldChg>
      <pc:sldChg chg="modSp">
        <pc:chgData name="Robynne Parkinson" userId="4142095068c7f09a" providerId="LiveId" clId="{65A6B044-4868-4093-967D-4FF9F5A5138E}" dt="2018-07-16T17:52:14.794" v="253" actId="20577"/>
        <pc:sldMkLst>
          <pc:docMk/>
          <pc:sldMk cId="2734424062" sldId="258"/>
        </pc:sldMkLst>
        <pc:graphicFrameChg chg="modGraphic">
          <ac:chgData name="Robynne Parkinson" userId="4142095068c7f09a" providerId="LiveId" clId="{65A6B044-4868-4093-967D-4FF9F5A5138E}" dt="2018-07-16T17:52:14.794" v="253" actId="20577"/>
          <ac:graphicFrameMkLst>
            <pc:docMk/>
            <pc:sldMk cId="2734424062" sldId="258"/>
            <ac:graphicFrameMk id="22" creationId="{544714A0-0987-421A-AE67-BA247CA8198E}"/>
          </ac:graphicFrameMkLst>
        </pc:graphicFrameChg>
      </pc:sldChg>
      <pc:sldChg chg="addSp delSp modSp mod setBg">
        <pc:chgData name="Robynne Parkinson" userId="4142095068c7f09a" providerId="LiveId" clId="{65A6B044-4868-4093-967D-4FF9F5A5138E}" dt="2018-07-16T18:05:06.135" v="579" actId="1076"/>
        <pc:sldMkLst>
          <pc:docMk/>
          <pc:sldMk cId="304560721" sldId="259"/>
        </pc:sldMkLst>
        <pc:spChg chg="mod">
          <ac:chgData name="Robynne Parkinson" userId="4142095068c7f09a" providerId="LiveId" clId="{65A6B044-4868-4093-967D-4FF9F5A5138E}" dt="2018-07-16T18:02:12.851" v="496" actId="26606"/>
          <ac:spMkLst>
            <pc:docMk/>
            <pc:sldMk cId="304560721" sldId="259"/>
            <ac:spMk id="2" creationId="{2657B81F-7EA6-4ACB-9A85-74DA33F384EE}"/>
          </ac:spMkLst>
        </pc:spChg>
        <pc:spChg chg="del mod">
          <ac:chgData name="Robynne Parkinson" userId="4142095068c7f09a" providerId="LiveId" clId="{65A6B044-4868-4093-967D-4FF9F5A5138E}" dt="2018-07-16T17:57:40.047" v="450" actId="478"/>
          <ac:spMkLst>
            <pc:docMk/>
            <pc:sldMk cId="304560721" sldId="259"/>
            <ac:spMk id="3" creationId="{398D9EFD-B43C-49AF-9802-33BD7A5EB13C}"/>
          </ac:spMkLst>
        </pc:spChg>
        <pc:spChg chg="add mod">
          <ac:chgData name="Robynne Parkinson" userId="4142095068c7f09a" providerId="LiveId" clId="{65A6B044-4868-4093-967D-4FF9F5A5138E}" dt="2018-07-16T18:05:06.135" v="579" actId="1076"/>
          <ac:spMkLst>
            <pc:docMk/>
            <pc:sldMk cId="304560721" sldId="259"/>
            <ac:spMk id="8" creationId="{42369EDD-F2E1-47D2-80D4-EAE92CE1C07F}"/>
          </ac:spMkLst>
        </pc:spChg>
        <pc:spChg chg="add mod">
          <ac:chgData name="Robynne Parkinson" userId="4142095068c7f09a" providerId="LiveId" clId="{65A6B044-4868-4093-967D-4FF9F5A5138E}" dt="2018-07-16T18:04:51.853" v="575" actId="1076"/>
          <ac:spMkLst>
            <pc:docMk/>
            <pc:sldMk cId="304560721" sldId="259"/>
            <ac:spMk id="9" creationId="{CF28E412-D225-419E-9628-283F68891379}"/>
          </ac:spMkLst>
        </pc:spChg>
        <pc:spChg chg="add">
          <ac:chgData name="Robynne Parkinson" userId="4142095068c7f09a" providerId="LiveId" clId="{65A6B044-4868-4093-967D-4FF9F5A5138E}" dt="2018-07-16T18:02:12.851" v="496" actId="26606"/>
          <ac:spMkLst>
            <pc:docMk/>
            <pc:sldMk cId="304560721" sldId="259"/>
            <ac:spMk id="14" creationId="{823AC064-BC96-4F32-8AE1-B2FD38754823}"/>
          </ac:spMkLst>
        </pc:spChg>
        <pc:picChg chg="add mod ord">
          <ac:chgData name="Robynne Parkinson" userId="4142095068c7f09a" providerId="LiveId" clId="{65A6B044-4868-4093-967D-4FF9F5A5138E}" dt="2018-07-16T18:04:57.867" v="577" actId="14100"/>
          <ac:picMkLst>
            <pc:docMk/>
            <pc:sldMk cId="304560721" sldId="259"/>
            <ac:picMk id="5" creationId="{2B81A5D7-2CF9-4F60-8544-DB4B607FA62C}"/>
          </ac:picMkLst>
        </pc:picChg>
        <pc:picChg chg="add mod">
          <ac:chgData name="Robynne Parkinson" userId="4142095068c7f09a" providerId="LiveId" clId="{65A6B044-4868-4093-967D-4FF9F5A5138E}" dt="2018-07-16T18:04:47.405" v="574" actId="14100"/>
          <ac:picMkLst>
            <pc:docMk/>
            <pc:sldMk cId="304560721" sldId="259"/>
            <ac:picMk id="7" creationId="{B40AF233-5AC3-4860-A280-5EDDE6AFDA35}"/>
          </ac:picMkLst>
        </pc:picChg>
        <pc:cxnChg chg="add">
          <ac:chgData name="Robynne Parkinson" userId="4142095068c7f09a" providerId="LiveId" clId="{65A6B044-4868-4093-967D-4FF9F5A5138E}" dt="2018-07-16T18:02:12.851" v="496" actId="26606"/>
          <ac:cxnSpMkLst>
            <pc:docMk/>
            <pc:sldMk cId="304560721" sldId="259"/>
            <ac:cxnSpMk id="12" creationId="{DB146403-F3D6-484B-B2ED-97F9565D0370}"/>
          </ac:cxnSpMkLst>
        </pc:cxnChg>
        <pc:cxnChg chg="add">
          <ac:chgData name="Robynne Parkinson" userId="4142095068c7f09a" providerId="LiveId" clId="{65A6B044-4868-4093-967D-4FF9F5A5138E}" dt="2018-07-16T18:02:12.851" v="496" actId="26606"/>
          <ac:cxnSpMkLst>
            <pc:docMk/>
            <pc:sldMk cId="304560721" sldId="259"/>
            <ac:cxnSpMk id="16" creationId="{7E7C77BC-7138-40B1-A15B-20F57A494629}"/>
          </ac:cxnSpMkLst>
        </pc:cxnChg>
      </pc:sldChg>
      <pc:sldChg chg="addSp delSp modSp">
        <pc:chgData name="Robynne Parkinson" userId="4142095068c7f09a" providerId="LiveId" clId="{65A6B044-4868-4093-967D-4FF9F5A5138E}" dt="2018-07-16T17:50:58.053" v="181" actId="1076"/>
        <pc:sldMkLst>
          <pc:docMk/>
          <pc:sldMk cId="3359487870" sldId="260"/>
        </pc:sldMkLst>
        <pc:picChg chg="del">
          <ac:chgData name="Robynne Parkinson" userId="4142095068c7f09a" providerId="LiveId" clId="{65A6B044-4868-4093-967D-4FF9F5A5138E}" dt="2018-07-16T17:49:28.639" v="175" actId="478"/>
          <ac:picMkLst>
            <pc:docMk/>
            <pc:sldMk cId="3359487870" sldId="260"/>
            <ac:picMk id="5" creationId="{08C4B586-6606-4F79-B91C-DA2C92C04C47}"/>
          </ac:picMkLst>
        </pc:picChg>
        <pc:picChg chg="add mod">
          <ac:chgData name="Robynne Parkinson" userId="4142095068c7f09a" providerId="LiveId" clId="{65A6B044-4868-4093-967D-4FF9F5A5138E}" dt="2018-07-16T17:50:58.053" v="181" actId="1076"/>
          <ac:picMkLst>
            <pc:docMk/>
            <pc:sldMk cId="3359487870" sldId="260"/>
            <ac:picMk id="7" creationId="{5BA38DAE-8067-48EB-B5BC-504F4C1BAE23}"/>
          </ac:picMkLst>
        </pc:picChg>
      </pc:sldChg>
      <pc:sldChg chg="modSp">
        <pc:chgData name="Robynne Parkinson" userId="4142095068c7f09a" providerId="LiveId" clId="{65A6B044-4868-4093-967D-4FF9F5A5138E}" dt="2018-07-16T17:54:13.287" v="400" actId="1076"/>
        <pc:sldMkLst>
          <pc:docMk/>
          <pc:sldMk cId="963345600" sldId="261"/>
        </pc:sldMkLst>
        <pc:graphicFrameChg chg="mod modGraphic">
          <ac:chgData name="Robynne Parkinson" userId="4142095068c7f09a" providerId="LiveId" clId="{65A6B044-4868-4093-967D-4FF9F5A5138E}" dt="2018-07-16T17:54:13.287" v="400" actId="1076"/>
          <ac:graphicFrameMkLst>
            <pc:docMk/>
            <pc:sldMk cId="963345600" sldId="261"/>
            <ac:graphicFrameMk id="5" creationId="{9F70CB58-86F9-4A14-A26A-F04C1222BBF8}"/>
          </ac:graphicFrameMkLst>
        </pc:graphicFrameChg>
      </pc:sldChg>
      <pc:sldChg chg="modSp">
        <pc:chgData name="Robynne Parkinson" userId="4142095068c7f09a" providerId="LiveId" clId="{65A6B044-4868-4093-967D-4FF9F5A5138E}" dt="2018-07-16T17:55:55.446" v="401" actId="12100"/>
        <pc:sldMkLst>
          <pc:docMk/>
          <pc:sldMk cId="3438779248" sldId="467"/>
        </pc:sldMkLst>
        <pc:graphicFrameChg chg="mod">
          <ac:chgData name="Robynne Parkinson" userId="4142095068c7f09a" providerId="LiveId" clId="{65A6B044-4868-4093-967D-4FF9F5A5138E}" dt="2018-07-16T17:55:55.446" v="401" actId="12100"/>
          <ac:graphicFrameMkLst>
            <pc:docMk/>
            <pc:sldMk cId="3438779248" sldId="467"/>
            <ac:graphicFrameMk id="8" creationId="{D78212C6-7E19-4FA4-A021-C3EF3D3A13AD}"/>
          </ac:graphicFrameMkLst>
        </pc:graphicFrameChg>
      </pc:sldChg>
      <pc:sldChg chg="modSp">
        <pc:chgData name="Robynne Parkinson" userId="4142095068c7f09a" providerId="LiveId" clId="{65A6B044-4868-4093-967D-4FF9F5A5138E}" dt="2018-07-16T17:56:06.649" v="402" actId="12100"/>
        <pc:sldMkLst>
          <pc:docMk/>
          <pc:sldMk cId="2795577349" sldId="469"/>
        </pc:sldMkLst>
        <pc:graphicFrameChg chg="mod">
          <ac:chgData name="Robynne Parkinson" userId="4142095068c7f09a" providerId="LiveId" clId="{65A6B044-4868-4093-967D-4FF9F5A5138E}" dt="2018-07-16T17:56:06.649" v="402" actId="12100"/>
          <ac:graphicFrameMkLst>
            <pc:docMk/>
            <pc:sldMk cId="2795577349" sldId="469"/>
            <ac:graphicFrameMk id="5" creationId="{B90D0230-37B1-415B-AE08-8140869BE6B8}"/>
          </ac:graphicFrameMkLst>
        </pc:graphicFrameChg>
      </pc:sldChg>
      <pc:sldChg chg="addSp modSp add mod setBg">
        <pc:chgData name="Robynne Parkinson" userId="4142095068c7f09a" providerId="LiveId" clId="{65A6B044-4868-4093-967D-4FF9F5A5138E}" dt="2018-07-16T18:04:41.871" v="573" actId="1076"/>
        <pc:sldMkLst>
          <pc:docMk/>
          <pc:sldMk cId="1192987535" sldId="471"/>
        </pc:sldMkLst>
        <pc:spChg chg="mod">
          <ac:chgData name="Robynne Parkinson" userId="4142095068c7f09a" providerId="LiveId" clId="{65A6B044-4868-4093-967D-4FF9F5A5138E}" dt="2018-07-16T18:02:01.346" v="494" actId="26606"/>
          <ac:spMkLst>
            <pc:docMk/>
            <pc:sldMk cId="1192987535" sldId="471"/>
            <ac:spMk id="2" creationId="{13589516-1591-46DA-BFA1-03F8A16C6D74}"/>
          </ac:spMkLst>
        </pc:spChg>
        <pc:spChg chg="add mod">
          <ac:chgData name="Robynne Parkinson" userId="4142095068c7f09a" providerId="LiveId" clId="{65A6B044-4868-4093-967D-4FF9F5A5138E}" dt="2018-07-16T18:04:26.438" v="551" actId="1076"/>
          <ac:spMkLst>
            <pc:docMk/>
            <pc:sldMk cId="1192987535" sldId="471"/>
            <ac:spMk id="7" creationId="{83C0356A-5E3F-4EEE-B2AB-467EF652A765}"/>
          </ac:spMkLst>
        </pc:spChg>
        <pc:spChg chg="add mod">
          <ac:chgData name="Robynne Parkinson" userId="4142095068c7f09a" providerId="LiveId" clId="{65A6B044-4868-4093-967D-4FF9F5A5138E}" dt="2018-07-16T18:04:41.871" v="573" actId="1076"/>
          <ac:spMkLst>
            <pc:docMk/>
            <pc:sldMk cId="1192987535" sldId="471"/>
            <ac:spMk id="8" creationId="{61850688-036B-43F7-8BD6-F3319FCEBD64}"/>
          </ac:spMkLst>
        </pc:spChg>
        <pc:spChg chg="add">
          <ac:chgData name="Robynne Parkinson" userId="4142095068c7f09a" providerId="LiveId" clId="{65A6B044-4868-4093-967D-4FF9F5A5138E}" dt="2018-07-16T18:02:01.346" v="494" actId="26606"/>
          <ac:spMkLst>
            <pc:docMk/>
            <pc:sldMk cId="1192987535" sldId="471"/>
            <ac:spMk id="13" creationId="{823AC064-BC96-4F32-8AE1-B2FD38754823}"/>
          </ac:spMkLst>
        </pc:spChg>
        <pc:picChg chg="add mod ord">
          <ac:chgData name="Robynne Parkinson" userId="4142095068c7f09a" providerId="LiveId" clId="{65A6B044-4868-4093-967D-4FF9F5A5138E}" dt="2018-07-16T18:03:55.779" v="527" actId="14100"/>
          <ac:picMkLst>
            <pc:docMk/>
            <pc:sldMk cId="1192987535" sldId="471"/>
            <ac:picMk id="4" creationId="{5138584A-4552-4B34-8420-EFB47FE22A85}"/>
          </ac:picMkLst>
        </pc:picChg>
        <pc:picChg chg="add mod modCrop">
          <ac:chgData name="Robynne Parkinson" userId="4142095068c7f09a" providerId="LiveId" clId="{65A6B044-4868-4093-967D-4FF9F5A5138E}" dt="2018-07-16T18:02:07.171" v="495" actId="14100"/>
          <ac:picMkLst>
            <pc:docMk/>
            <pc:sldMk cId="1192987535" sldId="471"/>
            <ac:picMk id="6" creationId="{A6FBE238-1B24-468D-BEBD-7BAB3A673D61}"/>
          </ac:picMkLst>
        </pc:picChg>
        <pc:cxnChg chg="add">
          <ac:chgData name="Robynne Parkinson" userId="4142095068c7f09a" providerId="LiveId" clId="{65A6B044-4868-4093-967D-4FF9F5A5138E}" dt="2018-07-16T18:02:01.346" v="494" actId="26606"/>
          <ac:cxnSpMkLst>
            <pc:docMk/>
            <pc:sldMk cId="1192987535" sldId="471"/>
            <ac:cxnSpMk id="11" creationId="{DB146403-F3D6-484B-B2ED-97F9565D0370}"/>
          </ac:cxnSpMkLst>
        </pc:cxnChg>
        <pc:cxnChg chg="add">
          <ac:chgData name="Robynne Parkinson" userId="4142095068c7f09a" providerId="LiveId" clId="{65A6B044-4868-4093-967D-4FF9F5A5138E}" dt="2018-07-16T18:02:01.346" v="494" actId="26606"/>
          <ac:cxnSpMkLst>
            <pc:docMk/>
            <pc:sldMk cId="1192987535" sldId="471"/>
            <ac:cxnSpMk id="15" creationId="{7E7C77BC-7138-40B1-A15B-20F57A494629}"/>
          </ac:cxnSpMkLst>
        </pc:cxnChg>
      </pc:sldChg>
    </pc:docChg>
  </pc:docChgLst>
  <pc:docChgLst>
    <pc:chgData name="Robynne Parkinson" userId="4142095068c7f09a" providerId="LiveId" clId="{ADFA280A-A11A-4681-A6C9-B72D5EC39CE2}"/>
    <pc:docChg chg="undo custSel mod addSld delSld modSld sldOrd modNotesMaster">
      <pc:chgData name="Robynne Parkinson" userId="4142095068c7f09a" providerId="LiveId" clId="{ADFA280A-A11A-4681-A6C9-B72D5EC39CE2}" dt="2018-07-25T20:25:24.923" v="3976"/>
      <pc:docMkLst>
        <pc:docMk/>
      </pc:docMkLst>
      <pc:sldChg chg="modSp modNotesTx">
        <pc:chgData name="Robynne Parkinson" userId="4142095068c7f09a" providerId="LiveId" clId="{ADFA280A-A11A-4681-A6C9-B72D5EC39CE2}" dt="2018-07-25T18:38:44.780" v="3975" actId="20577"/>
        <pc:sldMkLst>
          <pc:docMk/>
          <pc:sldMk cId="2776508434" sldId="257"/>
        </pc:sldMkLst>
        <pc:graphicFrameChg chg="mod">
          <ac:chgData name="Robynne Parkinson" userId="4142095068c7f09a" providerId="LiveId" clId="{ADFA280A-A11A-4681-A6C9-B72D5EC39CE2}" dt="2018-07-24T22:48:45.352" v="1614" actId="20577"/>
          <ac:graphicFrameMkLst>
            <pc:docMk/>
            <pc:sldMk cId="2776508434" sldId="257"/>
            <ac:graphicFrameMk id="5" creationId="{CAB9F164-7C19-449F-AB43-B4C302CD9815}"/>
          </ac:graphicFrameMkLst>
        </pc:graphicFrameChg>
      </pc:sldChg>
      <pc:sldChg chg="modNotesTx">
        <pc:chgData name="Robynne Parkinson" userId="4142095068c7f09a" providerId="LiveId" clId="{ADFA280A-A11A-4681-A6C9-B72D5EC39CE2}" dt="2018-07-24T23:02:48.059" v="3404" actId="20577"/>
        <pc:sldMkLst>
          <pc:docMk/>
          <pc:sldMk cId="2734424062" sldId="258"/>
        </pc:sldMkLst>
      </pc:sldChg>
      <pc:sldChg chg="addSp delSp modSp modNotesTx">
        <pc:chgData name="Robynne Parkinson" userId="4142095068c7f09a" providerId="LiveId" clId="{ADFA280A-A11A-4681-A6C9-B72D5EC39CE2}" dt="2018-07-24T23:01:55.359" v="3214" actId="20577"/>
        <pc:sldMkLst>
          <pc:docMk/>
          <pc:sldMk cId="304560721" sldId="259"/>
        </pc:sldMkLst>
        <pc:spChg chg="mod">
          <ac:chgData name="Robynne Parkinson" userId="4142095068c7f09a" providerId="LiveId" clId="{ADFA280A-A11A-4681-A6C9-B72D5EC39CE2}" dt="2018-07-24T22:57:53.435" v="3130" actId="1076"/>
          <ac:spMkLst>
            <pc:docMk/>
            <pc:sldMk cId="304560721" sldId="259"/>
            <ac:spMk id="8" creationId="{42369EDD-F2E1-47D2-80D4-EAE92CE1C07F}"/>
          </ac:spMkLst>
        </pc:spChg>
        <pc:spChg chg="mod">
          <ac:chgData name="Robynne Parkinson" userId="4142095068c7f09a" providerId="LiveId" clId="{ADFA280A-A11A-4681-A6C9-B72D5EC39CE2}" dt="2018-07-24T22:57:39.856" v="3111" actId="1076"/>
          <ac:spMkLst>
            <pc:docMk/>
            <pc:sldMk cId="304560721" sldId="259"/>
            <ac:spMk id="9" creationId="{CF28E412-D225-419E-9628-283F68891379}"/>
          </ac:spMkLst>
        </pc:spChg>
        <pc:picChg chg="del">
          <ac:chgData name="Robynne Parkinson" userId="4142095068c7f09a" providerId="LiveId" clId="{ADFA280A-A11A-4681-A6C9-B72D5EC39CE2}" dt="2018-07-24T22:56:58.644" v="3093"/>
          <ac:picMkLst>
            <pc:docMk/>
            <pc:sldMk cId="304560721" sldId="259"/>
            <ac:picMk id="5" creationId="{2B81A5D7-2CF9-4F60-8544-DB4B607FA62C}"/>
          </ac:picMkLst>
        </pc:picChg>
        <pc:picChg chg="add mod modCrop">
          <ac:chgData name="Robynne Parkinson" userId="4142095068c7f09a" providerId="LiveId" clId="{ADFA280A-A11A-4681-A6C9-B72D5EC39CE2}" dt="2018-07-24T22:58:40.056" v="3133" actId="1076"/>
          <ac:picMkLst>
            <pc:docMk/>
            <pc:sldMk cId="304560721" sldId="259"/>
            <ac:picMk id="10" creationId="{DC0F2653-5FF9-43D0-8921-6CA209388335}"/>
          </ac:picMkLst>
        </pc:picChg>
      </pc:sldChg>
      <pc:sldChg chg="addSp delSp modSp modNotesTx">
        <pc:chgData name="Robynne Parkinson" userId="4142095068c7f09a" providerId="LiveId" clId="{ADFA280A-A11A-4681-A6C9-B72D5EC39CE2}" dt="2018-07-25T18:35:12.618" v="3974" actId="1076"/>
        <pc:sldMkLst>
          <pc:docMk/>
          <pc:sldMk cId="3359487870" sldId="260"/>
        </pc:sldMkLst>
        <pc:graphicFrameChg chg="add del mod">
          <ac:chgData name="Robynne Parkinson" userId="4142095068c7f09a" providerId="LiveId" clId="{ADFA280A-A11A-4681-A6C9-B72D5EC39CE2}" dt="2018-07-24T22:39:01.420" v="1049" actId="478"/>
          <ac:graphicFrameMkLst>
            <pc:docMk/>
            <pc:sldMk cId="3359487870" sldId="260"/>
            <ac:graphicFrameMk id="3" creationId="{84C7C86D-254A-4466-AADD-EA85DFF619B3}"/>
          </ac:graphicFrameMkLst>
        </pc:graphicFrameChg>
        <pc:graphicFrameChg chg="add del mod">
          <ac:chgData name="Robynne Parkinson" userId="4142095068c7f09a" providerId="LiveId" clId="{ADFA280A-A11A-4681-A6C9-B72D5EC39CE2}" dt="2018-07-24T22:40:26.392" v="1051" actId="478"/>
          <ac:graphicFrameMkLst>
            <pc:docMk/>
            <pc:sldMk cId="3359487870" sldId="260"/>
            <ac:graphicFrameMk id="4" creationId="{EF373566-A25C-4A62-B9B8-57A9FBA6AA9D}"/>
          </ac:graphicFrameMkLst>
        </pc:graphicFrameChg>
        <pc:picChg chg="add mod">
          <ac:chgData name="Robynne Parkinson" userId="4142095068c7f09a" providerId="LiveId" clId="{ADFA280A-A11A-4681-A6C9-B72D5EC39CE2}" dt="2018-07-25T18:35:12.618" v="3974" actId="1076"/>
          <ac:picMkLst>
            <pc:docMk/>
            <pc:sldMk cId="3359487870" sldId="260"/>
            <ac:picMk id="4" creationId="{0A60A7D0-A008-4F52-8FD7-F5164D9A97D6}"/>
          </ac:picMkLst>
        </pc:picChg>
        <pc:picChg chg="add del mod">
          <ac:chgData name="Robynne Parkinson" userId="4142095068c7f09a" providerId="LiveId" clId="{ADFA280A-A11A-4681-A6C9-B72D5EC39CE2}" dt="2018-07-24T23:07:55.427" v="3768" actId="478"/>
          <ac:picMkLst>
            <pc:docMk/>
            <pc:sldMk cId="3359487870" sldId="260"/>
            <ac:picMk id="6" creationId="{F15F5D47-C0E6-49FA-9D0D-A4B4E7B02B8D}"/>
          </ac:picMkLst>
        </pc:picChg>
        <pc:picChg chg="del">
          <ac:chgData name="Robynne Parkinson" userId="4142095068c7f09a" providerId="LiveId" clId="{ADFA280A-A11A-4681-A6C9-B72D5EC39CE2}" dt="2018-07-24T22:38:12.675" v="1046" actId="478"/>
          <ac:picMkLst>
            <pc:docMk/>
            <pc:sldMk cId="3359487870" sldId="260"/>
            <ac:picMk id="7" creationId="{5BA38DAE-8067-48EB-B5BC-504F4C1BAE23}"/>
          </ac:picMkLst>
        </pc:picChg>
        <pc:picChg chg="add del mod">
          <ac:chgData name="Robynne Parkinson" userId="4142095068c7f09a" providerId="LiveId" clId="{ADFA280A-A11A-4681-A6C9-B72D5EC39CE2}" dt="2018-07-25T18:34:58.883" v="3968" actId="478"/>
          <ac:picMkLst>
            <pc:docMk/>
            <pc:sldMk cId="3359487870" sldId="260"/>
            <ac:picMk id="9" creationId="{86527860-73E9-4EE8-841E-792BDCB3FCDC}"/>
          </ac:picMkLst>
        </pc:picChg>
      </pc:sldChg>
      <pc:sldChg chg="modSp">
        <pc:chgData name="Robynne Parkinson" userId="4142095068c7f09a" providerId="LiveId" clId="{ADFA280A-A11A-4681-A6C9-B72D5EC39CE2}" dt="2018-07-24T23:03:07.243" v="3423" actId="20577"/>
        <pc:sldMkLst>
          <pc:docMk/>
          <pc:sldMk cId="963345600" sldId="261"/>
        </pc:sldMkLst>
        <pc:graphicFrameChg chg="modGraphic">
          <ac:chgData name="Robynne Parkinson" userId="4142095068c7f09a" providerId="LiveId" clId="{ADFA280A-A11A-4681-A6C9-B72D5EC39CE2}" dt="2018-07-24T23:03:07.243" v="3423" actId="20577"/>
          <ac:graphicFrameMkLst>
            <pc:docMk/>
            <pc:sldMk cId="963345600" sldId="261"/>
            <ac:graphicFrameMk id="5" creationId="{9F70CB58-86F9-4A14-A26A-F04C1222BBF8}"/>
          </ac:graphicFrameMkLst>
        </pc:graphicFrameChg>
      </pc:sldChg>
      <pc:sldChg chg="modSp modNotesTx">
        <pc:chgData name="Robynne Parkinson" userId="4142095068c7f09a" providerId="LiveId" clId="{ADFA280A-A11A-4681-A6C9-B72D5EC39CE2}" dt="2018-07-24T23:05:45.542" v="3695" actId="20577"/>
        <pc:sldMkLst>
          <pc:docMk/>
          <pc:sldMk cId="3438779248" sldId="467"/>
        </pc:sldMkLst>
        <pc:graphicFrameChg chg="mod">
          <ac:chgData name="Robynne Parkinson" userId="4142095068c7f09a" providerId="LiveId" clId="{ADFA280A-A11A-4681-A6C9-B72D5EC39CE2}" dt="2018-07-24T23:05:00.093" v="3564" actId="20577"/>
          <ac:graphicFrameMkLst>
            <pc:docMk/>
            <pc:sldMk cId="3438779248" sldId="467"/>
            <ac:graphicFrameMk id="8" creationId="{D78212C6-7E19-4FA4-A021-C3EF3D3A13AD}"/>
          </ac:graphicFrameMkLst>
        </pc:graphicFrameChg>
      </pc:sldChg>
      <pc:sldChg chg="modSp modNotesTx">
        <pc:chgData name="Robynne Parkinson" userId="4142095068c7f09a" providerId="LiveId" clId="{ADFA280A-A11A-4681-A6C9-B72D5EC39CE2}" dt="2018-07-25T18:08:37.861" v="3967" actId="20577"/>
        <pc:sldMkLst>
          <pc:docMk/>
          <pc:sldMk cId="4109101818" sldId="468"/>
        </pc:sldMkLst>
        <pc:graphicFrameChg chg="mod">
          <ac:chgData name="Robynne Parkinson" userId="4142095068c7f09a" providerId="LiveId" clId="{ADFA280A-A11A-4681-A6C9-B72D5EC39CE2}" dt="2018-07-25T18:08:37.861" v="3967" actId="20577"/>
          <ac:graphicFrameMkLst>
            <pc:docMk/>
            <pc:sldMk cId="4109101818" sldId="468"/>
            <ac:graphicFrameMk id="19" creationId="{8189CAA3-3463-4E78-954E-9F3466C51742}"/>
          </ac:graphicFrameMkLst>
        </pc:graphicFrameChg>
      </pc:sldChg>
      <pc:sldChg chg="delSp modSp ord modNotesTx">
        <pc:chgData name="Robynne Parkinson" userId="4142095068c7f09a" providerId="LiveId" clId="{ADFA280A-A11A-4681-A6C9-B72D5EC39CE2}" dt="2018-07-25T20:25:24.923" v="3976"/>
        <pc:sldMkLst>
          <pc:docMk/>
          <pc:sldMk cId="2795577349" sldId="469"/>
        </pc:sldMkLst>
        <pc:spChg chg="mod">
          <ac:chgData name="Robynne Parkinson" userId="4142095068c7f09a" providerId="LiveId" clId="{ADFA280A-A11A-4681-A6C9-B72D5EC39CE2}" dt="2018-07-23T21:42:56.426" v="986" actId="26606"/>
          <ac:spMkLst>
            <pc:docMk/>
            <pc:sldMk cId="2795577349" sldId="469"/>
            <ac:spMk id="2" creationId="{E2AA9665-91A7-4D48-AB77-6CA97DDA12DB}"/>
          </ac:spMkLst>
        </pc:spChg>
        <pc:spChg chg="del">
          <ac:chgData name="Robynne Parkinson" userId="4142095068c7f09a" providerId="LiveId" clId="{ADFA280A-A11A-4681-A6C9-B72D5EC39CE2}" dt="2018-07-23T21:42:56.426" v="986" actId="26606"/>
          <ac:spMkLst>
            <pc:docMk/>
            <pc:sldMk cId="2795577349" sldId="469"/>
            <ac:spMk id="17" creationId="{BE95D989-81FA-4BAD-9AD5-E46CEDA91B36}"/>
          </ac:spMkLst>
        </pc:spChg>
        <pc:spChg chg="del">
          <ac:chgData name="Robynne Parkinson" userId="4142095068c7f09a" providerId="LiveId" clId="{ADFA280A-A11A-4681-A6C9-B72D5EC39CE2}" dt="2018-07-23T21:42:56.426" v="986" actId="26606"/>
          <ac:spMkLst>
            <pc:docMk/>
            <pc:sldMk cId="2795577349" sldId="469"/>
            <ac:spMk id="19" creationId="{156189E5-8A3E-4CFD-B71B-CCD0F8495E56}"/>
          </ac:spMkLst>
        </pc:spChg>
        <pc:graphicFrameChg chg="mod modGraphic">
          <ac:chgData name="Robynne Parkinson" userId="4142095068c7f09a" providerId="LiveId" clId="{ADFA280A-A11A-4681-A6C9-B72D5EC39CE2}" dt="2018-07-23T21:45:37.023" v="1044" actId="20577"/>
          <ac:graphicFrameMkLst>
            <pc:docMk/>
            <pc:sldMk cId="2795577349" sldId="469"/>
            <ac:graphicFrameMk id="5" creationId="{B90D0230-37B1-415B-AE08-8140869BE6B8}"/>
          </ac:graphicFrameMkLst>
        </pc:graphicFrameChg>
      </pc:sldChg>
      <pc:sldChg chg="addSp delSp modSp del mod setBg delDesignElem modNotesTx">
        <pc:chgData name="Robynne Parkinson" userId="4142095068c7f09a" providerId="LiveId" clId="{ADFA280A-A11A-4681-A6C9-B72D5EC39CE2}" dt="2018-07-24T23:06:29.650" v="3767" actId="20577"/>
        <pc:sldMkLst>
          <pc:docMk/>
          <pc:sldMk cId="1997073280" sldId="470"/>
        </pc:sldMkLst>
        <pc:spChg chg="mod">
          <ac:chgData name="Robynne Parkinson" userId="4142095068c7f09a" providerId="LiveId" clId="{ADFA280A-A11A-4681-A6C9-B72D5EC39CE2}" dt="2018-07-23T21:33:13.242" v="963" actId="27636"/>
          <ac:spMkLst>
            <pc:docMk/>
            <pc:sldMk cId="1997073280" sldId="470"/>
            <ac:spMk id="2" creationId="{54ECB353-E027-4C8D-B8ED-273C81845BB6}"/>
          </ac:spMkLst>
        </pc:spChg>
        <pc:spChg chg="add del">
          <ac:chgData name="Robynne Parkinson" userId="4142095068c7f09a" providerId="LiveId" clId="{ADFA280A-A11A-4681-A6C9-B72D5EC39CE2}" dt="2018-07-23T21:32:40.162" v="956" actId="26606"/>
          <ac:spMkLst>
            <pc:docMk/>
            <pc:sldMk cId="1997073280" sldId="470"/>
            <ac:spMk id="8" creationId="{283A93BD-A469-4D4C-8A1F-5668AE9758E9}"/>
          </ac:spMkLst>
        </pc:spChg>
        <pc:spChg chg="add del">
          <ac:chgData name="Robynne Parkinson" userId="4142095068c7f09a" providerId="LiveId" clId="{ADFA280A-A11A-4681-A6C9-B72D5EC39CE2}" dt="2018-07-23T21:33:13.210" v="961" actId="26606"/>
          <ac:spMkLst>
            <pc:docMk/>
            <pc:sldMk cId="1997073280" sldId="470"/>
            <ac:spMk id="9" creationId="{60D05D2D-CB6A-431B-BE4A-2A7FCC9FA23B}"/>
          </ac:spMkLst>
        </pc:spChg>
        <pc:spChg chg="add del">
          <ac:chgData name="Robynne Parkinson" userId="4142095068c7f09a" providerId="LiveId" clId="{ADFA280A-A11A-4681-A6C9-B72D5EC39CE2}" dt="2018-07-23T21:32:25.273" v="953" actId="26606"/>
          <ac:spMkLst>
            <pc:docMk/>
            <pc:sldMk cId="1997073280" sldId="470"/>
            <ac:spMk id="11" creationId="{B1ED02B1-1BC5-458F-9994-627281CFE7C4}"/>
          </ac:spMkLst>
        </pc:spChg>
        <pc:spChg chg="add del">
          <ac:chgData name="Robynne Parkinson" userId="4142095068c7f09a" providerId="LiveId" clId="{ADFA280A-A11A-4681-A6C9-B72D5EC39CE2}" dt="2018-07-23T21:33:13.210" v="961" actId="26606"/>
          <ac:spMkLst>
            <pc:docMk/>
            <pc:sldMk cId="1997073280" sldId="470"/>
            <ac:spMk id="13" creationId="{E84CD6E5-269B-4A44-867D-78DBB4DFF778}"/>
          </ac:spMkLst>
        </pc:spChg>
        <pc:picChg chg="mod">
          <ac:chgData name="Robynne Parkinson" userId="4142095068c7f09a" providerId="LiveId" clId="{ADFA280A-A11A-4681-A6C9-B72D5EC39CE2}" dt="2018-07-23T21:33:13.215" v="962" actId="26606"/>
          <ac:picMkLst>
            <pc:docMk/>
            <pc:sldMk cId="1997073280" sldId="470"/>
            <ac:picMk id="6" creationId="{4566FA40-C020-4F90-AA7D-D3EDA7712BB2}"/>
          </ac:picMkLst>
        </pc:picChg>
      </pc:sldChg>
      <pc:sldChg chg="modNotesTx">
        <pc:chgData name="Robynne Parkinson" userId="4142095068c7f09a" providerId="LiveId" clId="{ADFA280A-A11A-4681-A6C9-B72D5EC39CE2}" dt="2018-07-24T23:01:59.435" v="3218" actId="20577"/>
        <pc:sldMkLst>
          <pc:docMk/>
          <pc:sldMk cId="1192987535" sldId="471"/>
        </pc:sldMkLst>
      </pc:sldChg>
      <pc:sldChg chg="addSp delSp modSp add mod setBg modNotesTx">
        <pc:chgData name="Robynne Parkinson" userId="4142095068c7f09a" providerId="LiveId" clId="{ADFA280A-A11A-4681-A6C9-B72D5EC39CE2}" dt="2018-07-25T18:07:06.070" v="3836" actId="20577"/>
        <pc:sldMkLst>
          <pc:docMk/>
          <pc:sldMk cId="468239662" sldId="472"/>
        </pc:sldMkLst>
        <pc:spChg chg="mod">
          <ac:chgData name="Robynne Parkinson" userId="4142095068c7f09a" providerId="LiveId" clId="{ADFA280A-A11A-4681-A6C9-B72D5EC39CE2}" dt="2018-07-23T20:52:55.226" v="226" actId="26606"/>
          <ac:spMkLst>
            <pc:docMk/>
            <pc:sldMk cId="468239662" sldId="472"/>
            <ac:spMk id="2" creationId="{D041A53B-0807-4248-94E1-7050A3E0D5B2}"/>
          </ac:spMkLst>
        </pc:spChg>
        <pc:spChg chg="add del mod">
          <ac:chgData name="Robynne Parkinson" userId="4142095068c7f09a" providerId="LiveId" clId="{ADFA280A-A11A-4681-A6C9-B72D5EC39CE2}" dt="2018-07-25T18:07:06.070" v="3836" actId="20577"/>
          <ac:spMkLst>
            <pc:docMk/>
            <pc:sldMk cId="468239662" sldId="472"/>
            <ac:spMk id="3" creationId="{E26F1274-D927-4FD9-AA57-7D8291FAE69C}"/>
          </ac:spMkLst>
        </pc:spChg>
        <pc:spChg chg="add">
          <ac:chgData name="Robynne Parkinson" userId="4142095068c7f09a" providerId="LiveId" clId="{ADFA280A-A11A-4681-A6C9-B72D5EC39CE2}" dt="2018-07-23T20:52:55.226" v="226" actId="26606"/>
          <ac:spMkLst>
            <pc:docMk/>
            <pc:sldMk cId="468239662" sldId="472"/>
            <ac:spMk id="8" creationId="{8D70B121-56F4-4848-B38B-182089D909FA}"/>
          </ac:spMkLst>
        </pc:spChg>
        <pc:spChg chg="add del">
          <ac:chgData name="Robynne Parkinson" userId="4142095068c7f09a" providerId="LiveId" clId="{ADFA280A-A11A-4681-A6C9-B72D5EC39CE2}" dt="2018-07-23T20:52:48.009" v="225" actId="26606"/>
          <ac:spMkLst>
            <pc:docMk/>
            <pc:sldMk cId="468239662" sldId="472"/>
            <ac:spMk id="10" creationId="{46C2E80F-49A6-4372-B103-219D417A55ED}"/>
          </ac:spMkLst>
        </pc:spChg>
        <pc:graphicFrameChg chg="add del">
          <ac:chgData name="Robynne Parkinson" userId="4142095068c7f09a" providerId="LiveId" clId="{ADFA280A-A11A-4681-A6C9-B72D5EC39CE2}" dt="2018-07-23T20:52:38.735" v="223" actId="26606"/>
          <ac:graphicFrameMkLst>
            <pc:docMk/>
            <pc:sldMk cId="468239662" sldId="472"/>
            <ac:graphicFrameMk id="5" creationId="{ABF7FB08-DFC5-4BD2-929A-428DD91A1817}"/>
          </ac:graphicFrameMkLst>
        </pc:graphicFrameChg>
        <pc:graphicFrameChg chg="add del">
          <ac:chgData name="Robynne Parkinson" userId="4142095068c7f09a" providerId="LiveId" clId="{ADFA280A-A11A-4681-A6C9-B72D5EC39CE2}" dt="2018-07-23T20:52:48.009" v="225" actId="26606"/>
          <ac:graphicFrameMkLst>
            <pc:docMk/>
            <pc:sldMk cId="468239662" sldId="472"/>
            <ac:graphicFrameMk id="6" creationId="{037FF6EE-4F16-4DDE-8F33-16510970FD38}"/>
          </ac:graphicFrameMkLst>
        </pc:graphicFrameChg>
        <pc:cxnChg chg="add">
          <ac:chgData name="Robynne Parkinson" userId="4142095068c7f09a" providerId="LiveId" clId="{ADFA280A-A11A-4681-A6C9-B72D5EC39CE2}" dt="2018-07-23T20:52:55.226" v="226" actId="26606"/>
          <ac:cxnSpMkLst>
            <pc:docMk/>
            <pc:sldMk cId="468239662" sldId="472"/>
            <ac:cxnSpMk id="7" creationId="{2D72A2C9-F3CA-4216-8BAD-FA4C970C3C4E}"/>
          </ac:cxnSpMkLst>
        </pc:cxnChg>
      </pc:sldChg>
      <pc:sldChg chg="addSp delSp modSp add mod setBg modNotesTx">
        <pc:chgData name="Robynne Parkinson" userId="4142095068c7f09a" providerId="LiveId" clId="{ADFA280A-A11A-4681-A6C9-B72D5EC39CE2}" dt="2018-07-24T23:01:46.097" v="3206" actId="20577"/>
        <pc:sldMkLst>
          <pc:docMk/>
          <pc:sldMk cId="1782812670" sldId="473"/>
        </pc:sldMkLst>
        <pc:spChg chg="add del mod">
          <ac:chgData name="Robynne Parkinson" userId="4142095068c7f09a" providerId="LiveId" clId="{ADFA280A-A11A-4681-A6C9-B72D5EC39CE2}" dt="2018-07-23T21:02:52.409" v="866"/>
          <ac:spMkLst>
            <pc:docMk/>
            <pc:sldMk cId="1782812670" sldId="473"/>
            <ac:spMk id="5" creationId="{C9F53F44-B270-4A46-A6C3-9218C29AB55E}"/>
          </ac:spMkLst>
        </pc:spChg>
        <pc:spChg chg="add del mod">
          <ac:chgData name="Robynne Parkinson" userId="4142095068c7f09a" providerId="LiveId" clId="{ADFA280A-A11A-4681-A6C9-B72D5EC39CE2}" dt="2018-07-23T21:02:52.409" v="866"/>
          <ac:spMkLst>
            <pc:docMk/>
            <pc:sldMk cId="1782812670" sldId="473"/>
            <ac:spMk id="6" creationId="{E96A0FEE-A622-413A-8FED-23400390F76A}"/>
          </ac:spMkLst>
        </pc:spChg>
        <pc:spChg chg="add mod">
          <ac:chgData name="Robynne Parkinson" userId="4142095068c7f09a" providerId="LiveId" clId="{ADFA280A-A11A-4681-A6C9-B72D5EC39CE2}" dt="2018-07-23T21:03:07.984" v="885" actId="26606"/>
          <ac:spMkLst>
            <pc:docMk/>
            <pc:sldMk cId="1782812670" sldId="473"/>
            <ac:spMk id="7" creationId="{9790DE66-9FF9-4A3D-B690-D36EF2F3C1F4}"/>
          </ac:spMkLst>
        </pc:spChg>
        <pc:spChg chg="add">
          <ac:chgData name="Robynne Parkinson" userId="4142095068c7f09a" providerId="LiveId" clId="{ADFA280A-A11A-4681-A6C9-B72D5EC39CE2}" dt="2018-07-23T21:03:07.984" v="885" actId="26606"/>
          <ac:spMkLst>
            <pc:docMk/>
            <pc:sldMk cId="1782812670" sldId="473"/>
            <ac:spMk id="12" creationId="{AB45A142-4255-493C-8284-5D566C121B10}"/>
          </ac:spMkLst>
        </pc:spChg>
        <pc:picChg chg="add mod ord modCrop">
          <ac:chgData name="Robynne Parkinson" userId="4142095068c7f09a" providerId="LiveId" clId="{ADFA280A-A11A-4681-A6C9-B72D5EC39CE2}" dt="2018-07-23T21:03:28.245" v="889" actId="14100"/>
          <ac:picMkLst>
            <pc:docMk/>
            <pc:sldMk cId="1782812670" sldId="473"/>
            <ac:picMk id="4" creationId="{6C93AE74-F870-4F63-A83A-CC6E9E6332D3}"/>
          </ac:picMkLst>
        </pc:picChg>
        <pc:cxnChg chg="add">
          <ac:chgData name="Robynne Parkinson" userId="4142095068c7f09a" providerId="LiveId" clId="{ADFA280A-A11A-4681-A6C9-B72D5EC39CE2}" dt="2018-07-23T21:03:07.984" v="885" actId="26606"/>
          <ac:cxnSpMkLst>
            <pc:docMk/>
            <pc:sldMk cId="1782812670" sldId="473"/>
            <ac:cxnSpMk id="14" creationId="{38FB9660-F42F-4313-BBC4-47C007FE484C}"/>
          </ac:cxnSpMkLst>
        </pc:cxnChg>
      </pc:sldChg>
      <pc:sldChg chg="addSp delSp modSp add mod setBg modNotesTx">
        <pc:chgData name="Robynne Parkinson" userId="4142095068c7f09a" providerId="LiveId" clId="{ADFA280A-A11A-4681-A6C9-B72D5EC39CE2}" dt="2018-07-24T23:01:50.779" v="3210" actId="20577"/>
        <pc:sldMkLst>
          <pc:docMk/>
          <pc:sldMk cId="4095638502" sldId="474"/>
        </pc:sldMkLst>
        <pc:spChg chg="mod">
          <ac:chgData name="Robynne Parkinson" userId="4142095068c7f09a" providerId="LiveId" clId="{ADFA280A-A11A-4681-A6C9-B72D5EC39CE2}" dt="2018-07-23T21:06:22.096" v="922" actId="26606"/>
          <ac:spMkLst>
            <pc:docMk/>
            <pc:sldMk cId="4095638502" sldId="474"/>
            <ac:spMk id="2" creationId="{95725FFD-42F1-41DC-9E88-F7846A9F0514}"/>
          </ac:spMkLst>
        </pc:spChg>
        <pc:spChg chg="add mod">
          <ac:chgData name="Robynne Parkinson" userId="4142095068c7f09a" providerId="LiveId" clId="{ADFA280A-A11A-4681-A6C9-B72D5EC39CE2}" dt="2018-07-24T22:59:03.842" v="3152" actId="1076"/>
          <ac:spMkLst>
            <pc:docMk/>
            <pc:sldMk cId="4095638502" sldId="474"/>
            <ac:spMk id="3" creationId="{5ABAA9F1-B018-4718-A955-05A15C5BFDB6}"/>
          </ac:spMkLst>
        </pc:spChg>
        <pc:spChg chg="add mod">
          <ac:chgData name="Robynne Parkinson" userId="4142095068c7f09a" providerId="LiveId" clId="{ADFA280A-A11A-4681-A6C9-B72D5EC39CE2}" dt="2018-07-24T22:59:59.017" v="3197" actId="1076"/>
          <ac:spMkLst>
            <pc:docMk/>
            <pc:sldMk cId="4095638502" sldId="474"/>
            <ac:spMk id="5" creationId="{00555656-B7B2-4BC7-9400-124954149102}"/>
          </ac:spMkLst>
        </pc:spChg>
        <pc:spChg chg="add mod">
          <ac:chgData name="Robynne Parkinson" userId="4142095068c7f09a" providerId="LiveId" clId="{ADFA280A-A11A-4681-A6C9-B72D5EC39CE2}" dt="2018-07-24T23:00:21.420" v="3202" actId="208"/>
          <ac:spMkLst>
            <pc:docMk/>
            <pc:sldMk cId="4095638502" sldId="474"/>
            <ac:spMk id="7" creationId="{BE2B0433-6A88-4BA3-8396-426BDD932E08}"/>
          </ac:spMkLst>
        </pc:spChg>
        <pc:spChg chg="add">
          <ac:chgData name="Robynne Parkinson" userId="4142095068c7f09a" providerId="LiveId" clId="{ADFA280A-A11A-4681-A6C9-B72D5EC39CE2}" dt="2018-07-23T21:06:22.096" v="922" actId="26606"/>
          <ac:spMkLst>
            <pc:docMk/>
            <pc:sldMk cId="4095638502" sldId="474"/>
            <ac:spMk id="13" creationId="{823AC064-BC96-4F32-8AE1-B2FD38754823}"/>
          </ac:spMkLst>
        </pc:spChg>
        <pc:picChg chg="add mod ord modCrop">
          <ac:chgData name="Robynne Parkinson" userId="4142095068c7f09a" providerId="LiveId" clId="{ADFA280A-A11A-4681-A6C9-B72D5EC39CE2}" dt="2018-07-24T22:59:58.333" v="3196" actId="732"/>
          <ac:picMkLst>
            <pc:docMk/>
            <pc:sldMk cId="4095638502" sldId="474"/>
            <ac:picMk id="4" creationId="{62826EF9-52FF-4318-AA65-7D8092F2815B}"/>
          </ac:picMkLst>
        </pc:picChg>
        <pc:picChg chg="add del mod">
          <ac:chgData name="Robynne Parkinson" userId="4142095068c7f09a" providerId="LiveId" clId="{ADFA280A-A11A-4681-A6C9-B72D5EC39CE2}" dt="2018-07-24T22:56:42.851" v="3090"/>
          <ac:picMkLst>
            <pc:docMk/>
            <pc:sldMk cId="4095638502" sldId="474"/>
            <ac:picMk id="6" creationId="{543F06BD-F5C3-4205-B7D4-2CB988A7396D}"/>
          </ac:picMkLst>
        </pc:picChg>
        <pc:picChg chg="add mod">
          <ac:chgData name="Robynne Parkinson" userId="4142095068c7f09a" providerId="LiveId" clId="{ADFA280A-A11A-4681-A6C9-B72D5EC39CE2}" dt="2018-07-24T22:57:07.928" v="3095" actId="1076"/>
          <ac:picMkLst>
            <pc:docMk/>
            <pc:sldMk cId="4095638502" sldId="474"/>
            <ac:picMk id="8" creationId="{68752997-F3DE-4AE7-8362-9986973F4C6C}"/>
          </ac:picMkLst>
        </pc:picChg>
        <pc:cxnChg chg="add">
          <ac:chgData name="Robynne Parkinson" userId="4142095068c7f09a" providerId="LiveId" clId="{ADFA280A-A11A-4681-A6C9-B72D5EC39CE2}" dt="2018-07-23T21:06:22.096" v="922" actId="26606"/>
          <ac:cxnSpMkLst>
            <pc:docMk/>
            <pc:sldMk cId="4095638502" sldId="474"/>
            <ac:cxnSpMk id="11" creationId="{DB146403-F3D6-484B-B2ED-97F9565D0370}"/>
          </ac:cxnSpMkLst>
        </pc:cxnChg>
        <pc:cxnChg chg="add">
          <ac:chgData name="Robynne Parkinson" userId="4142095068c7f09a" providerId="LiveId" clId="{ADFA280A-A11A-4681-A6C9-B72D5EC39CE2}" dt="2018-07-23T21:06:22.096" v="922" actId="26606"/>
          <ac:cxnSpMkLst>
            <pc:docMk/>
            <pc:sldMk cId="4095638502" sldId="474"/>
            <ac:cxnSpMk id="15" creationId="{7E7C77BC-7138-40B1-A15B-20F57A494629}"/>
          </ac:cxnSpMkLst>
        </pc:cxnChg>
      </pc:sldChg>
      <pc:sldChg chg="addSp delSp modSp add mod setBg modNotesTx">
        <pc:chgData name="Robynne Parkinson" userId="4142095068c7f09a" providerId="LiveId" clId="{ADFA280A-A11A-4681-A6C9-B72D5EC39CE2}" dt="2018-07-24T22:50:45.782" v="2142" actId="20577"/>
        <pc:sldMkLst>
          <pc:docMk/>
          <pc:sldMk cId="1672372113" sldId="475"/>
        </pc:sldMkLst>
        <pc:spChg chg="mod">
          <ac:chgData name="Robynne Parkinson" userId="4142095068c7f09a" providerId="LiveId" clId="{ADFA280A-A11A-4681-A6C9-B72D5EC39CE2}" dt="2018-07-24T22:47:36.735" v="1548" actId="26606"/>
          <ac:spMkLst>
            <pc:docMk/>
            <pc:sldMk cId="1672372113" sldId="475"/>
            <ac:spMk id="2" creationId="{46BA969B-6683-46D0-98CC-FB0AD4E0ABF1}"/>
          </ac:spMkLst>
        </pc:spChg>
        <pc:spChg chg="add del mod">
          <ac:chgData name="Robynne Parkinson" userId="4142095068c7f09a" providerId="LiveId" clId="{ADFA280A-A11A-4681-A6C9-B72D5EC39CE2}" dt="2018-07-24T22:47:36.735" v="1548" actId="26606"/>
          <ac:spMkLst>
            <pc:docMk/>
            <pc:sldMk cId="1672372113" sldId="475"/>
            <ac:spMk id="3" creationId="{B336D208-8B4E-4E13-85D7-ADE66C95968C}"/>
          </ac:spMkLst>
        </pc:spChg>
        <pc:spChg chg="add del">
          <ac:chgData name="Robynne Parkinson" userId="4142095068c7f09a" providerId="LiveId" clId="{ADFA280A-A11A-4681-A6C9-B72D5EC39CE2}" dt="2018-07-24T22:47:36.708" v="1547" actId="26606"/>
          <ac:spMkLst>
            <pc:docMk/>
            <pc:sldMk cId="1672372113" sldId="475"/>
            <ac:spMk id="10" creationId="{68575C10-8187-4AC4-AD72-C754EAFD2867}"/>
          </ac:spMkLst>
        </pc:spChg>
        <pc:spChg chg="add">
          <ac:chgData name="Robynne Parkinson" userId="4142095068c7f09a" providerId="LiveId" clId="{ADFA280A-A11A-4681-A6C9-B72D5EC39CE2}" dt="2018-07-24T22:47:36.735" v="1548" actId="26606"/>
          <ac:spMkLst>
            <pc:docMk/>
            <pc:sldMk cId="1672372113" sldId="475"/>
            <ac:spMk id="14" creationId="{BE95D989-81FA-4BAD-9AD5-E46CEDA91B36}"/>
          </ac:spMkLst>
        </pc:spChg>
        <pc:spChg chg="add">
          <ac:chgData name="Robynne Parkinson" userId="4142095068c7f09a" providerId="LiveId" clId="{ADFA280A-A11A-4681-A6C9-B72D5EC39CE2}" dt="2018-07-24T22:47:36.735" v="1548" actId="26606"/>
          <ac:spMkLst>
            <pc:docMk/>
            <pc:sldMk cId="1672372113" sldId="475"/>
            <ac:spMk id="15" creationId="{156189E5-8A3E-4CFD-B71B-CCD0F8495E56}"/>
          </ac:spMkLst>
        </pc:spChg>
        <pc:graphicFrameChg chg="add del">
          <ac:chgData name="Robynne Parkinson" userId="4142095068c7f09a" providerId="LiveId" clId="{ADFA280A-A11A-4681-A6C9-B72D5EC39CE2}" dt="2018-07-24T22:47:36.708" v="1547" actId="26606"/>
          <ac:graphicFrameMkLst>
            <pc:docMk/>
            <pc:sldMk cId="1672372113" sldId="475"/>
            <ac:graphicFrameMk id="5" creationId="{3DE0C525-5473-4B00-B1F0-C552A22C8764}"/>
          </ac:graphicFrameMkLst>
        </pc:graphicFrameChg>
        <pc:graphicFrameChg chg="add mod">
          <ac:chgData name="Robynne Parkinson" userId="4142095068c7f09a" providerId="LiveId" clId="{ADFA280A-A11A-4681-A6C9-B72D5EC39CE2}" dt="2018-07-24T22:47:54.611" v="1549" actId="12100"/>
          <ac:graphicFrameMkLst>
            <pc:docMk/>
            <pc:sldMk cId="1672372113" sldId="475"/>
            <ac:graphicFrameMk id="16" creationId="{A864188D-E4AB-423D-9F24-1EF795800FF0}"/>
          </ac:graphicFrameMkLst>
        </pc:graphicFrameChg>
        <pc:cxnChg chg="add del">
          <ac:chgData name="Robynne Parkinson" userId="4142095068c7f09a" providerId="LiveId" clId="{ADFA280A-A11A-4681-A6C9-B72D5EC39CE2}" dt="2018-07-24T22:47:36.708" v="1547" actId="26606"/>
          <ac:cxnSpMkLst>
            <pc:docMk/>
            <pc:sldMk cId="1672372113" sldId="475"/>
            <ac:cxnSpMk id="12" creationId="{74E776C9-ED67-41B7-B3A3-4DF76EF3ACEE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10110-79B3-4823-8F99-C66CAB01E88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22FE26-4FBE-4596-AB84-8BBE820CC6F3}">
      <dgm:prSet/>
      <dgm:spPr/>
      <dgm:t>
        <a:bodyPr/>
        <a:lstStyle/>
        <a:p>
          <a:r>
            <a:rPr lang="en-US" b="1"/>
            <a:t>Rick Benner</a:t>
          </a:r>
          <a:r>
            <a:rPr lang="en-US"/>
            <a:t>, </a:t>
          </a:r>
          <a:r>
            <a:rPr lang="en-US" i="1"/>
            <a:t>Director/University Architect</a:t>
          </a:r>
          <a:endParaRPr lang="en-US"/>
        </a:p>
      </dgm:t>
    </dgm:pt>
    <dgm:pt modelId="{9118A013-1BBB-4023-AE24-DD75658743A0}" type="parTrans" cxnId="{75DDB2CA-06F3-417B-B1D5-BD80F88C5511}">
      <dgm:prSet/>
      <dgm:spPr/>
      <dgm:t>
        <a:bodyPr/>
        <a:lstStyle/>
        <a:p>
          <a:endParaRPr lang="en-US"/>
        </a:p>
      </dgm:t>
    </dgm:pt>
    <dgm:pt modelId="{2B9EC5FB-DE70-4809-A154-EBEAD4C820AF}" type="sibTrans" cxnId="{75DDB2CA-06F3-417B-B1D5-BD80F88C5511}">
      <dgm:prSet/>
      <dgm:spPr/>
      <dgm:t>
        <a:bodyPr/>
        <a:lstStyle/>
        <a:p>
          <a:endParaRPr lang="en-US"/>
        </a:p>
      </dgm:t>
    </dgm:pt>
    <dgm:pt modelId="{E7F7EE11-CDAD-4489-A9C3-34AA46C5486E}">
      <dgm:prSet/>
      <dgm:spPr/>
      <dgm:t>
        <a:bodyPr/>
        <a:lstStyle/>
        <a:p>
          <a:r>
            <a:rPr lang="en-US" b="1"/>
            <a:t>Leonard Jones</a:t>
          </a:r>
          <a:r>
            <a:rPr lang="en-US"/>
            <a:t>, </a:t>
          </a:r>
          <a:r>
            <a:rPr lang="en-US" i="1"/>
            <a:t>Director University Residences </a:t>
          </a:r>
          <a:endParaRPr lang="en-US"/>
        </a:p>
      </dgm:t>
    </dgm:pt>
    <dgm:pt modelId="{F6FB93BC-BE58-42B5-B37E-026E79F16429}" type="parTrans" cxnId="{BF2B2E40-EF9C-4841-A844-B276D387D05D}">
      <dgm:prSet/>
      <dgm:spPr/>
      <dgm:t>
        <a:bodyPr/>
        <a:lstStyle/>
        <a:p>
          <a:endParaRPr lang="en-US"/>
        </a:p>
      </dgm:t>
    </dgm:pt>
    <dgm:pt modelId="{F78FA271-A2B8-4F3B-9CDA-475BAAB1FFDF}" type="sibTrans" cxnId="{BF2B2E40-EF9C-4841-A844-B276D387D05D}">
      <dgm:prSet/>
      <dgm:spPr/>
      <dgm:t>
        <a:bodyPr/>
        <a:lstStyle/>
        <a:p>
          <a:endParaRPr lang="en-US"/>
        </a:p>
      </dgm:t>
    </dgm:pt>
    <dgm:pt modelId="{F1CE0E82-624F-440A-AB85-AABCA87E5981}">
      <dgm:prSet/>
      <dgm:spPr/>
      <dgm:t>
        <a:bodyPr/>
        <a:lstStyle/>
        <a:p>
          <a:r>
            <a:rPr lang="en-US" b="1"/>
            <a:t>Josh Kavula</a:t>
          </a:r>
          <a:r>
            <a:rPr lang="en-US"/>
            <a:t>, </a:t>
          </a:r>
          <a:r>
            <a:rPr lang="en-US" i="1"/>
            <a:t>Associate Director, Office of Facilities Development and Capital Budget</a:t>
          </a:r>
          <a:endParaRPr lang="en-US"/>
        </a:p>
      </dgm:t>
    </dgm:pt>
    <dgm:pt modelId="{61DEBD57-34DA-402F-9D96-F9B02008EBAD}" type="parTrans" cxnId="{DBCBF106-AAC6-4C6B-8A80-A86BFFC19EC0}">
      <dgm:prSet/>
      <dgm:spPr/>
      <dgm:t>
        <a:bodyPr/>
        <a:lstStyle/>
        <a:p>
          <a:endParaRPr lang="en-US"/>
        </a:p>
      </dgm:t>
    </dgm:pt>
    <dgm:pt modelId="{D4093790-C9BD-4990-9911-3775F78CAE1D}" type="sibTrans" cxnId="{DBCBF106-AAC6-4C6B-8A80-A86BFFC19EC0}">
      <dgm:prSet/>
      <dgm:spPr/>
      <dgm:t>
        <a:bodyPr/>
        <a:lstStyle/>
        <a:p>
          <a:endParaRPr lang="en-US"/>
        </a:p>
      </dgm:t>
    </dgm:pt>
    <dgm:pt modelId="{9BBE2C14-9E97-4A92-A7E0-9493D639D03C}">
      <dgm:prSet/>
      <dgm:spPr/>
      <dgm:t>
        <a:bodyPr/>
        <a:lstStyle/>
        <a:p>
          <a:r>
            <a:rPr lang="en-US" b="1"/>
            <a:t>Sherrie Montgomery</a:t>
          </a:r>
          <a:r>
            <a:rPr lang="en-US"/>
            <a:t>, </a:t>
          </a:r>
          <a:r>
            <a:rPr lang="en-US" i="1"/>
            <a:t>Project Manager/Architect</a:t>
          </a:r>
          <a:endParaRPr lang="en-US"/>
        </a:p>
      </dgm:t>
    </dgm:pt>
    <dgm:pt modelId="{CEA84243-F337-4AD1-B944-74D9E33FC2FF}" type="parTrans" cxnId="{87014A79-36B4-45D3-9628-49C6CD83B1E4}">
      <dgm:prSet/>
      <dgm:spPr/>
      <dgm:t>
        <a:bodyPr/>
        <a:lstStyle/>
        <a:p>
          <a:endParaRPr lang="en-US"/>
        </a:p>
      </dgm:t>
    </dgm:pt>
    <dgm:pt modelId="{B493E4FC-846B-435A-A802-6BDBECB6FA8B}" type="sibTrans" cxnId="{87014A79-36B4-45D3-9628-49C6CD83B1E4}">
      <dgm:prSet/>
      <dgm:spPr/>
      <dgm:t>
        <a:bodyPr/>
        <a:lstStyle/>
        <a:p>
          <a:endParaRPr lang="en-US"/>
        </a:p>
      </dgm:t>
    </dgm:pt>
    <dgm:pt modelId="{C7518F22-0960-4787-AABE-712508233819}">
      <dgm:prSet/>
      <dgm:spPr/>
      <dgm:t>
        <a:bodyPr/>
        <a:lstStyle/>
        <a:p>
          <a:r>
            <a:rPr lang="en-US" b="1"/>
            <a:t>John Palewicz</a:t>
          </a:r>
          <a:r>
            <a:rPr lang="en-US"/>
            <a:t>, </a:t>
          </a:r>
          <a:r>
            <a:rPr lang="en-US" i="1"/>
            <a:t>John Palewicz Consulting, Design-Build Advisor</a:t>
          </a:r>
          <a:endParaRPr lang="en-US"/>
        </a:p>
      </dgm:t>
    </dgm:pt>
    <dgm:pt modelId="{91971538-90BD-4E94-B640-93C160FB2F94}" type="parTrans" cxnId="{8F04C5AF-87DC-406C-8C03-7F43605E8F2C}">
      <dgm:prSet/>
      <dgm:spPr/>
      <dgm:t>
        <a:bodyPr/>
        <a:lstStyle/>
        <a:p>
          <a:endParaRPr lang="en-US"/>
        </a:p>
      </dgm:t>
    </dgm:pt>
    <dgm:pt modelId="{225D416A-DEB6-4F9A-953F-4811D2095CCF}" type="sibTrans" cxnId="{8F04C5AF-87DC-406C-8C03-7F43605E8F2C}">
      <dgm:prSet/>
      <dgm:spPr/>
      <dgm:t>
        <a:bodyPr/>
        <a:lstStyle/>
        <a:p>
          <a:endParaRPr lang="en-US"/>
        </a:p>
      </dgm:t>
    </dgm:pt>
    <dgm:pt modelId="{91404C98-E972-42DD-A343-E81DC430DFF2}">
      <dgm:prSet/>
      <dgm:spPr/>
      <dgm:t>
        <a:bodyPr/>
        <a:lstStyle/>
        <a:p>
          <a:r>
            <a:rPr lang="en-US" b="1"/>
            <a:t>Robynne Thaxton Parkinson</a:t>
          </a:r>
          <a:r>
            <a:rPr lang="en-US"/>
            <a:t>, </a:t>
          </a:r>
          <a:r>
            <a:rPr lang="en-US" i="1"/>
            <a:t>Progressive Design-Build Consultants, LLC, Design-Build Advisor</a:t>
          </a:r>
          <a:endParaRPr lang="en-US"/>
        </a:p>
      </dgm:t>
    </dgm:pt>
    <dgm:pt modelId="{F4327D50-BA18-4883-AD8D-3164A40AD66B}" type="parTrans" cxnId="{A2D2228E-9EDD-4B03-80E2-5AD4D70CC000}">
      <dgm:prSet/>
      <dgm:spPr/>
      <dgm:t>
        <a:bodyPr/>
        <a:lstStyle/>
        <a:p>
          <a:endParaRPr lang="en-US"/>
        </a:p>
      </dgm:t>
    </dgm:pt>
    <dgm:pt modelId="{884B8BED-A440-4FCA-8CDA-EF977170FD82}" type="sibTrans" cxnId="{A2D2228E-9EDD-4B03-80E2-5AD4D70CC000}">
      <dgm:prSet/>
      <dgm:spPr/>
      <dgm:t>
        <a:bodyPr/>
        <a:lstStyle/>
        <a:p>
          <a:endParaRPr lang="en-US"/>
        </a:p>
      </dgm:t>
    </dgm:pt>
    <dgm:pt modelId="{493AAF14-1266-4056-AA21-B43B63D33D56}" type="pres">
      <dgm:prSet presAssocID="{41910110-79B3-4823-8F99-C66CAB01E8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2DC204-448F-4BCD-824E-1E3F29D9ABA8}" type="pres">
      <dgm:prSet presAssocID="{1C22FE26-4FBE-4596-AB84-8BBE820CC6F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6AD35-CD47-48ED-8494-2F9E62A3A5D3}" type="pres">
      <dgm:prSet presAssocID="{2B9EC5FB-DE70-4809-A154-EBEAD4C820AF}" presName="spacer" presStyleCnt="0"/>
      <dgm:spPr/>
    </dgm:pt>
    <dgm:pt modelId="{C1CA4613-0B95-4988-941B-B15B58E4D5BC}" type="pres">
      <dgm:prSet presAssocID="{E7F7EE11-CDAD-4489-A9C3-34AA46C5486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06BD8-06B3-41C6-90A9-694D2D447391}" type="pres">
      <dgm:prSet presAssocID="{F78FA271-A2B8-4F3B-9CDA-475BAAB1FFDF}" presName="spacer" presStyleCnt="0"/>
      <dgm:spPr/>
    </dgm:pt>
    <dgm:pt modelId="{60F3BE7D-430F-486B-8941-FC4196DCCD14}" type="pres">
      <dgm:prSet presAssocID="{F1CE0E82-624F-440A-AB85-AABCA87E598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BFAA4-DE22-48B5-A508-D8CB257E9437}" type="pres">
      <dgm:prSet presAssocID="{D4093790-C9BD-4990-9911-3775F78CAE1D}" presName="spacer" presStyleCnt="0"/>
      <dgm:spPr/>
    </dgm:pt>
    <dgm:pt modelId="{109BA82C-F5F8-4C99-87A3-4978E9C00508}" type="pres">
      <dgm:prSet presAssocID="{9BBE2C14-9E97-4A92-A7E0-9493D639D03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90C87-3F02-444B-B4C2-B54F8A8C81DC}" type="pres">
      <dgm:prSet presAssocID="{B493E4FC-846B-435A-A802-6BDBECB6FA8B}" presName="spacer" presStyleCnt="0"/>
      <dgm:spPr/>
    </dgm:pt>
    <dgm:pt modelId="{03D1444B-E035-45BA-B98F-FC1BCCC84057}" type="pres">
      <dgm:prSet presAssocID="{C7518F22-0960-4787-AABE-71250823381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1B28B-DDF5-4793-8309-859A81A6ABD3}" type="pres">
      <dgm:prSet presAssocID="{225D416A-DEB6-4F9A-953F-4811D2095CCF}" presName="spacer" presStyleCnt="0"/>
      <dgm:spPr/>
    </dgm:pt>
    <dgm:pt modelId="{A58BDA58-949C-4ECC-9CE1-C6B1D3E7EE49}" type="pres">
      <dgm:prSet presAssocID="{91404C98-E972-42DD-A343-E81DC430DFF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CBF106-AAC6-4C6B-8A80-A86BFFC19EC0}" srcId="{41910110-79B3-4823-8F99-C66CAB01E884}" destId="{F1CE0E82-624F-440A-AB85-AABCA87E5981}" srcOrd="2" destOrd="0" parTransId="{61DEBD57-34DA-402F-9D96-F9B02008EBAD}" sibTransId="{D4093790-C9BD-4990-9911-3775F78CAE1D}"/>
    <dgm:cxn modelId="{E8413A52-A917-4576-860D-454FE3FEB19B}" type="presOf" srcId="{9BBE2C14-9E97-4A92-A7E0-9493D639D03C}" destId="{109BA82C-F5F8-4C99-87A3-4978E9C00508}" srcOrd="0" destOrd="0" presId="urn:microsoft.com/office/officeart/2005/8/layout/vList2"/>
    <dgm:cxn modelId="{A2D2228E-9EDD-4B03-80E2-5AD4D70CC000}" srcId="{41910110-79B3-4823-8F99-C66CAB01E884}" destId="{91404C98-E972-42DD-A343-E81DC430DFF2}" srcOrd="5" destOrd="0" parTransId="{F4327D50-BA18-4883-AD8D-3164A40AD66B}" sibTransId="{884B8BED-A440-4FCA-8CDA-EF977170FD82}"/>
    <dgm:cxn modelId="{75DDB2CA-06F3-417B-B1D5-BD80F88C5511}" srcId="{41910110-79B3-4823-8F99-C66CAB01E884}" destId="{1C22FE26-4FBE-4596-AB84-8BBE820CC6F3}" srcOrd="0" destOrd="0" parTransId="{9118A013-1BBB-4023-AE24-DD75658743A0}" sibTransId="{2B9EC5FB-DE70-4809-A154-EBEAD4C820AF}"/>
    <dgm:cxn modelId="{C1F9F10A-C35C-4D99-9079-57DD0F1975F4}" type="presOf" srcId="{E7F7EE11-CDAD-4489-A9C3-34AA46C5486E}" destId="{C1CA4613-0B95-4988-941B-B15B58E4D5BC}" srcOrd="0" destOrd="0" presId="urn:microsoft.com/office/officeart/2005/8/layout/vList2"/>
    <dgm:cxn modelId="{87014A79-36B4-45D3-9628-49C6CD83B1E4}" srcId="{41910110-79B3-4823-8F99-C66CAB01E884}" destId="{9BBE2C14-9E97-4A92-A7E0-9493D639D03C}" srcOrd="3" destOrd="0" parTransId="{CEA84243-F337-4AD1-B944-74D9E33FC2FF}" sibTransId="{B493E4FC-846B-435A-A802-6BDBECB6FA8B}"/>
    <dgm:cxn modelId="{4000B6A1-8019-4AB4-8F10-4C06E3D71F6C}" type="presOf" srcId="{41910110-79B3-4823-8F99-C66CAB01E884}" destId="{493AAF14-1266-4056-AA21-B43B63D33D56}" srcOrd="0" destOrd="0" presId="urn:microsoft.com/office/officeart/2005/8/layout/vList2"/>
    <dgm:cxn modelId="{4243C065-69B8-4CD8-8D12-8517A8CF3579}" type="presOf" srcId="{1C22FE26-4FBE-4596-AB84-8BBE820CC6F3}" destId="{152DC204-448F-4BCD-824E-1E3F29D9ABA8}" srcOrd="0" destOrd="0" presId="urn:microsoft.com/office/officeart/2005/8/layout/vList2"/>
    <dgm:cxn modelId="{CD07524B-D84C-45C1-BBE9-726628FA76CB}" type="presOf" srcId="{F1CE0E82-624F-440A-AB85-AABCA87E5981}" destId="{60F3BE7D-430F-486B-8941-FC4196DCCD14}" srcOrd="0" destOrd="0" presId="urn:microsoft.com/office/officeart/2005/8/layout/vList2"/>
    <dgm:cxn modelId="{6FAF7692-60E5-4E14-B0EB-9DCC713FEEE4}" type="presOf" srcId="{91404C98-E972-42DD-A343-E81DC430DFF2}" destId="{A58BDA58-949C-4ECC-9CE1-C6B1D3E7EE49}" srcOrd="0" destOrd="0" presId="urn:microsoft.com/office/officeart/2005/8/layout/vList2"/>
    <dgm:cxn modelId="{8F04C5AF-87DC-406C-8C03-7F43605E8F2C}" srcId="{41910110-79B3-4823-8F99-C66CAB01E884}" destId="{C7518F22-0960-4787-AABE-712508233819}" srcOrd="4" destOrd="0" parTransId="{91971538-90BD-4E94-B640-93C160FB2F94}" sibTransId="{225D416A-DEB6-4F9A-953F-4811D2095CCF}"/>
    <dgm:cxn modelId="{C10B9ED8-FDD5-4CEB-B16A-75D1AC097379}" type="presOf" srcId="{C7518F22-0960-4787-AABE-712508233819}" destId="{03D1444B-E035-45BA-B98F-FC1BCCC84057}" srcOrd="0" destOrd="0" presId="urn:microsoft.com/office/officeart/2005/8/layout/vList2"/>
    <dgm:cxn modelId="{BF2B2E40-EF9C-4841-A844-B276D387D05D}" srcId="{41910110-79B3-4823-8F99-C66CAB01E884}" destId="{E7F7EE11-CDAD-4489-A9C3-34AA46C5486E}" srcOrd="1" destOrd="0" parTransId="{F6FB93BC-BE58-42B5-B37E-026E79F16429}" sibTransId="{F78FA271-A2B8-4F3B-9CDA-475BAAB1FFDF}"/>
    <dgm:cxn modelId="{522FE788-0A3D-414B-9359-766C2CA844A9}" type="presParOf" srcId="{493AAF14-1266-4056-AA21-B43B63D33D56}" destId="{152DC204-448F-4BCD-824E-1E3F29D9ABA8}" srcOrd="0" destOrd="0" presId="urn:microsoft.com/office/officeart/2005/8/layout/vList2"/>
    <dgm:cxn modelId="{8B922030-0A86-43B4-B02C-682C4A7B90B5}" type="presParOf" srcId="{493AAF14-1266-4056-AA21-B43B63D33D56}" destId="{3916AD35-CD47-48ED-8494-2F9E62A3A5D3}" srcOrd="1" destOrd="0" presId="urn:microsoft.com/office/officeart/2005/8/layout/vList2"/>
    <dgm:cxn modelId="{175928D7-FC46-4BC9-952E-155A9418EAFD}" type="presParOf" srcId="{493AAF14-1266-4056-AA21-B43B63D33D56}" destId="{C1CA4613-0B95-4988-941B-B15B58E4D5BC}" srcOrd="2" destOrd="0" presId="urn:microsoft.com/office/officeart/2005/8/layout/vList2"/>
    <dgm:cxn modelId="{1D45C554-BB76-417B-843A-3C06BB6C4135}" type="presParOf" srcId="{493AAF14-1266-4056-AA21-B43B63D33D56}" destId="{DBF06BD8-06B3-41C6-90A9-694D2D447391}" srcOrd="3" destOrd="0" presId="urn:microsoft.com/office/officeart/2005/8/layout/vList2"/>
    <dgm:cxn modelId="{F298CE46-C4E3-4262-A5B9-BDCAE7413B82}" type="presParOf" srcId="{493AAF14-1266-4056-AA21-B43B63D33D56}" destId="{60F3BE7D-430F-486B-8941-FC4196DCCD14}" srcOrd="4" destOrd="0" presId="urn:microsoft.com/office/officeart/2005/8/layout/vList2"/>
    <dgm:cxn modelId="{4341B204-7116-48A8-BA6A-CE7858B6CC21}" type="presParOf" srcId="{493AAF14-1266-4056-AA21-B43B63D33D56}" destId="{AA6BFAA4-DE22-48B5-A508-D8CB257E9437}" srcOrd="5" destOrd="0" presId="urn:microsoft.com/office/officeart/2005/8/layout/vList2"/>
    <dgm:cxn modelId="{AC53535B-095F-4441-AA69-15A9D9936BBD}" type="presParOf" srcId="{493AAF14-1266-4056-AA21-B43B63D33D56}" destId="{109BA82C-F5F8-4C99-87A3-4978E9C00508}" srcOrd="6" destOrd="0" presId="urn:microsoft.com/office/officeart/2005/8/layout/vList2"/>
    <dgm:cxn modelId="{515746C1-F58A-4A0F-9632-9B25C06245C0}" type="presParOf" srcId="{493AAF14-1266-4056-AA21-B43B63D33D56}" destId="{36F90C87-3F02-444B-B4C2-B54F8A8C81DC}" srcOrd="7" destOrd="0" presId="urn:microsoft.com/office/officeart/2005/8/layout/vList2"/>
    <dgm:cxn modelId="{ACD1C85D-F9C8-49BF-971A-E4856CB5C30E}" type="presParOf" srcId="{493AAF14-1266-4056-AA21-B43B63D33D56}" destId="{03D1444B-E035-45BA-B98F-FC1BCCC84057}" srcOrd="8" destOrd="0" presId="urn:microsoft.com/office/officeart/2005/8/layout/vList2"/>
    <dgm:cxn modelId="{399C2313-8D71-4613-B4C9-46B6D442A3E6}" type="presParOf" srcId="{493AAF14-1266-4056-AA21-B43B63D33D56}" destId="{4761B28B-DDF5-4793-8309-859A81A6ABD3}" srcOrd="9" destOrd="0" presId="urn:microsoft.com/office/officeart/2005/8/layout/vList2"/>
    <dgm:cxn modelId="{89C40E5C-D602-40EB-A181-C2AAD1B362D3}" type="presParOf" srcId="{493AAF14-1266-4056-AA21-B43B63D33D56}" destId="{A58BDA58-949C-4ECC-9CE1-C6B1D3E7EE4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C12461-7B94-41C4-862D-CF75DD64EBC6}" type="doc">
      <dgm:prSet loTypeId="urn:microsoft.com/office/officeart/2005/8/layout/vList2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5832ED5-582B-47ED-851E-AF0983467337}">
      <dgm:prSet/>
      <dgm:spPr/>
      <dgm:t>
        <a:bodyPr/>
        <a:lstStyle/>
        <a:p>
          <a:r>
            <a:rPr lang="en-US" dirty="0"/>
            <a:t>At least 400 Bed Student Housing Facility</a:t>
          </a:r>
        </a:p>
      </dgm:t>
    </dgm:pt>
    <dgm:pt modelId="{EDE39531-6B07-4ED7-AFCB-ABF5A281EC8A}" type="parTrans" cxnId="{EBE7CAD5-A64A-41B6-8E2C-E5AF6D11CC29}">
      <dgm:prSet/>
      <dgm:spPr/>
      <dgm:t>
        <a:bodyPr/>
        <a:lstStyle/>
        <a:p>
          <a:endParaRPr lang="en-US"/>
        </a:p>
      </dgm:t>
    </dgm:pt>
    <dgm:pt modelId="{FB638AA7-DEEB-4294-866A-15A202BE1A18}" type="sibTrans" cxnId="{EBE7CAD5-A64A-41B6-8E2C-E5AF6D11CC29}">
      <dgm:prSet/>
      <dgm:spPr/>
      <dgm:t>
        <a:bodyPr/>
        <a:lstStyle/>
        <a:p>
          <a:endParaRPr lang="en-US"/>
        </a:p>
      </dgm:t>
    </dgm:pt>
    <dgm:pt modelId="{4865E646-C435-4AFA-AF0D-478E63C1D49A}">
      <dgm:prSet/>
      <dgm:spPr/>
      <dgm:t>
        <a:bodyPr/>
        <a:lstStyle/>
        <a:p>
          <a:r>
            <a:rPr lang="en-US" dirty="0"/>
            <a:t>State of the Art Facility</a:t>
          </a:r>
        </a:p>
      </dgm:t>
    </dgm:pt>
    <dgm:pt modelId="{25C6FE4B-399F-4750-8A28-D1279A4AB685}" type="parTrans" cxnId="{FC5AD5DF-B609-4035-B92C-40BA6F0769DC}">
      <dgm:prSet/>
      <dgm:spPr/>
      <dgm:t>
        <a:bodyPr/>
        <a:lstStyle/>
        <a:p>
          <a:endParaRPr lang="en-US"/>
        </a:p>
      </dgm:t>
    </dgm:pt>
    <dgm:pt modelId="{E952C605-C1B6-4222-90E1-9F38D7695E3B}" type="sibTrans" cxnId="{FC5AD5DF-B609-4035-B92C-40BA6F0769DC}">
      <dgm:prSet/>
      <dgm:spPr/>
      <dgm:t>
        <a:bodyPr/>
        <a:lstStyle/>
        <a:p>
          <a:endParaRPr lang="en-US"/>
        </a:p>
      </dgm:t>
    </dgm:pt>
    <dgm:pt modelId="{B3F75438-5C74-42ED-9EAF-7F68149AD3C3}">
      <dgm:prSet/>
      <dgm:spPr/>
      <dgm:t>
        <a:bodyPr/>
        <a:lstStyle/>
        <a:p>
          <a:r>
            <a:rPr lang="en-US" dirty="0"/>
            <a:t>Various siting options</a:t>
          </a:r>
        </a:p>
      </dgm:t>
    </dgm:pt>
    <dgm:pt modelId="{67FB314F-A9BA-4E07-9188-6AFC1E54CF5D}" type="parTrans" cxnId="{940D1930-6EEF-428D-BC28-CBE1563DE565}">
      <dgm:prSet/>
      <dgm:spPr/>
      <dgm:t>
        <a:bodyPr/>
        <a:lstStyle/>
        <a:p>
          <a:endParaRPr lang="en-US"/>
        </a:p>
      </dgm:t>
    </dgm:pt>
    <dgm:pt modelId="{B2266228-C781-47F0-BEFA-6473356AEEC8}" type="sibTrans" cxnId="{940D1930-6EEF-428D-BC28-CBE1563DE565}">
      <dgm:prSet/>
      <dgm:spPr/>
      <dgm:t>
        <a:bodyPr/>
        <a:lstStyle/>
        <a:p>
          <a:endParaRPr lang="en-US"/>
        </a:p>
      </dgm:t>
    </dgm:pt>
    <dgm:pt modelId="{1640E49F-CF15-4A9D-B072-39306FA2853A}">
      <dgm:prSet/>
      <dgm:spPr/>
      <dgm:t>
        <a:bodyPr/>
        <a:lstStyle/>
        <a:p>
          <a:r>
            <a:rPr lang="en-US" dirty="0"/>
            <a:t>Competitive Student Amenities</a:t>
          </a:r>
        </a:p>
      </dgm:t>
    </dgm:pt>
    <dgm:pt modelId="{7342BE21-0CDB-4648-85BC-BD9CDE99997D}" type="parTrans" cxnId="{AE59A57D-CF7A-4596-AF10-23E02B244E33}">
      <dgm:prSet/>
      <dgm:spPr/>
    </dgm:pt>
    <dgm:pt modelId="{0F4F61EC-E518-4808-B2C0-EDE71B3086F7}" type="sibTrans" cxnId="{AE59A57D-CF7A-4596-AF10-23E02B244E33}">
      <dgm:prSet/>
      <dgm:spPr/>
    </dgm:pt>
    <dgm:pt modelId="{5035B4DA-BAE7-4457-8F6E-446916B84841}" type="pres">
      <dgm:prSet presAssocID="{18C12461-7B94-41C4-862D-CF75DD64EB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A68195-E47A-480E-ABD9-DAA067C4F55C}" type="pres">
      <dgm:prSet presAssocID="{E5832ED5-582B-47ED-851E-AF098346733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56495-1E37-4C09-8E05-FA158EC05E56}" type="pres">
      <dgm:prSet presAssocID="{FB638AA7-DEEB-4294-866A-15A202BE1A18}" presName="spacer" presStyleCnt="0"/>
      <dgm:spPr/>
    </dgm:pt>
    <dgm:pt modelId="{88060E04-0345-44E1-A96B-814A8D275D2E}" type="pres">
      <dgm:prSet presAssocID="{4865E646-C435-4AFA-AF0D-478E63C1D49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6BC9A-2855-4DEB-8FE6-611FCB1695DE}" type="pres">
      <dgm:prSet presAssocID="{E952C605-C1B6-4222-90E1-9F38D7695E3B}" presName="spacer" presStyleCnt="0"/>
      <dgm:spPr/>
    </dgm:pt>
    <dgm:pt modelId="{F17E7E7E-A313-414D-929D-64E540CC76F4}" type="pres">
      <dgm:prSet presAssocID="{1640E49F-CF15-4A9D-B072-39306FA2853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05766-E551-4864-B470-8AC21BA356A0}" type="pres">
      <dgm:prSet presAssocID="{0F4F61EC-E518-4808-B2C0-EDE71B3086F7}" presName="spacer" presStyleCnt="0"/>
      <dgm:spPr/>
    </dgm:pt>
    <dgm:pt modelId="{4C6BFEAB-678D-4CB1-A939-B0093E2265F2}" type="pres">
      <dgm:prSet presAssocID="{B3F75438-5C74-42ED-9EAF-7F68149AD3C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AD5DF-B609-4035-B92C-40BA6F0769DC}" srcId="{18C12461-7B94-41C4-862D-CF75DD64EBC6}" destId="{4865E646-C435-4AFA-AF0D-478E63C1D49A}" srcOrd="1" destOrd="0" parTransId="{25C6FE4B-399F-4750-8A28-D1279A4AB685}" sibTransId="{E952C605-C1B6-4222-90E1-9F38D7695E3B}"/>
    <dgm:cxn modelId="{FE8B0185-A4EC-4DA3-9C69-9EBF8426CDF6}" type="presOf" srcId="{B3F75438-5C74-42ED-9EAF-7F68149AD3C3}" destId="{4C6BFEAB-678D-4CB1-A939-B0093E2265F2}" srcOrd="0" destOrd="0" presId="urn:microsoft.com/office/officeart/2005/8/layout/vList2"/>
    <dgm:cxn modelId="{AE59A57D-CF7A-4596-AF10-23E02B244E33}" srcId="{18C12461-7B94-41C4-862D-CF75DD64EBC6}" destId="{1640E49F-CF15-4A9D-B072-39306FA2853A}" srcOrd="2" destOrd="0" parTransId="{7342BE21-0CDB-4648-85BC-BD9CDE99997D}" sibTransId="{0F4F61EC-E518-4808-B2C0-EDE71B3086F7}"/>
    <dgm:cxn modelId="{940D1930-6EEF-428D-BC28-CBE1563DE565}" srcId="{18C12461-7B94-41C4-862D-CF75DD64EBC6}" destId="{B3F75438-5C74-42ED-9EAF-7F68149AD3C3}" srcOrd="3" destOrd="0" parTransId="{67FB314F-A9BA-4E07-9188-6AFC1E54CF5D}" sibTransId="{B2266228-C781-47F0-BEFA-6473356AEEC8}"/>
    <dgm:cxn modelId="{EBE7CAD5-A64A-41B6-8E2C-E5AF6D11CC29}" srcId="{18C12461-7B94-41C4-862D-CF75DD64EBC6}" destId="{E5832ED5-582B-47ED-851E-AF0983467337}" srcOrd="0" destOrd="0" parTransId="{EDE39531-6B07-4ED7-AFCB-ABF5A281EC8A}" sibTransId="{FB638AA7-DEEB-4294-866A-15A202BE1A18}"/>
    <dgm:cxn modelId="{D2B99D2D-2C48-4F0C-B728-01CC692609D3}" type="presOf" srcId="{4865E646-C435-4AFA-AF0D-478E63C1D49A}" destId="{88060E04-0345-44E1-A96B-814A8D275D2E}" srcOrd="0" destOrd="0" presId="urn:microsoft.com/office/officeart/2005/8/layout/vList2"/>
    <dgm:cxn modelId="{01ADE35B-6416-47B6-A56A-7DFB42B3521C}" type="presOf" srcId="{18C12461-7B94-41C4-862D-CF75DD64EBC6}" destId="{5035B4DA-BAE7-4457-8F6E-446916B84841}" srcOrd="0" destOrd="0" presId="urn:microsoft.com/office/officeart/2005/8/layout/vList2"/>
    <dgm:cxn modelId="{699DE78F-20A6-4050-B4C9-2587ADA6A6B2}" type="presOf" srcId="{1640E49F-CF15-4A9D-B072-39306FA2853A}" destId="{F17E7E7E-A313-414D-929D-64E540CC76F4}" srcOrd="0" destOrd="0" presId="urn:microsoft.com/office/officeart/2005/8/layout/vList2"/>
    <dgm:cxn modelId="{B8122368-97E5-4D6D-A07B-4A4F59479F67}" type="presOf" srcId="{E5832ED5-582B-47ED-851E-AF0983467337}" destId="{0DA68195-E47A-480E-ABD9-DAA067C4F55C}" srcOrd="0" destOrd="0" presId="urn:microsoft.com/office/officeart/2005/8/layout/vList2"/>
    <dgm:cxn modelId="{505A2057-5F15-4F90-818A-4E75E6A42832}" type="presParOf" srcId="{5035B4DA-BAE7-4457-8F6E-446916B84841}" destId="{0DA68195-E47A-480E-ABD9-DAA067C4F55C}" srcOrd="0" destOrd="0" presId="urn:microsoft.com/office/officeart/2005/8/layout/vList2"/>
    <dgm:cxn modelId="{5B74A9F5-F159-4845-AE6A-2CEF2DEDBA41}" type="presParOf" srcId="{5035B4DA-BAE7-4457-8F6E-446916B84841}" destId="{A2256495-1E37-4C09-8E05-FA158EC05E56}" srcOrd="1" destOrd="0" presId="urn:microsoft.com/office/officeart/2005/8/layout/vList2"/>
    <dgm:cxn modelId="{64202E84-2161-4636-B5CB-4B2F11D8609E}" type="presParOf" srcId="{5035B4DA-BAE7-4457-8F6E-446916B84841}" destId="{88060E04-0345-44E1-A96B-814A8D275D2E}" srcOrd="2" destOrd="0" presId="urn:microsoft.com/office/officeart/2005/8/layout/vList2"/>
    <dgm:cxn modelId="{B5E9D56A-28C5-4669-A2C2-7BA5079E9125}" type="presParOf" srcId="{5035B4DA-BAE7-4457-8F6E-446916B84841}" destId="{DC36BC9A-2855-4DEB-8FE6-611FCB1695DE}" srcOrd="3" destOrd="0" presId="urn:microsoft.com/office/officeart/2005/8/layout/vList2"/>
    <dgm:cxn modelId="{51233D19-E9C1-4508-9822-0AFFFE6C0BF5}" type="presParOf" srcId="{5035B4DA-BAE7-4457-8F6E-446916B84841}" destId="{F17E7E7E-A313-414D-929D-64E540CC76F4}" srcOrd="4" destOrd="0" presId="urn:microsoft.com/office/officeart/2005/8/layout/vList2"/>
    <dgm:cxn modelId="{3FB2F9B6-F07F-42B3-9093-05C6EEE23A3D}" type="presParOf" srcId="{5035B4DA-BAE7-4457-8F6E-446916B84841}" destId="{62105766-E551-4864-B470-8AC21BA356A0}" srcOrd="5" destOrd="0" presId="urn:microsoft.com/office/officeart/2005/8/layout/vList2"/>
    <dgm:cxn modelId="{7A71CD61-880C-407D-B9CF-85C2A6F469E3}" type="presParOf" srcId="{5035B4DA-BAE7-4457-8F6E-446916B84841}" destId="{4C6BFEAB-678D-4CB1-A939-B0093E2265F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A34A4F-9F39-4AD8-87D4-D6C97F97772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532D16-6B96-4A13-BFD2-2FA3B98077B6}">
      <dgm:prSet/>
      <dgm:spPr/>
      <dgm:t>
        <a:bodyPr/>
        <a:lstStyle/>
        <a:p>
          <a:r>
            <a:rPr lang="en-US" b="1" dirty="0"/>
            <a:t>RCW 39.10.300(1)(b) “Greater Innovation or efficiencies between the designer and the builder”</a:t>
          </a:r>
          <a:endParaRPr lang="en-US" dirty="0"/>
        </a:p>
      </dgm:t>
    </dgm:pt>
    <dgm:pt modelId="{FDC7E957-CB90-4A7F-B60E-1065EAF45463}" type="parTrans" cxnId="{8E81D42D-F03F-4D03-B63F-1A661E5E257D}">
      <dgm:prSet/>
      <dgm:spPr/>
      <dgm:t>
        <a:bodyPr/>
        <a:lstStyle/>
        <a:p>
          <a:endParaRPr lang="en-US"/>
        </a:p>
      </dgm:t>
    </dgm:pt>
    <dgm:pt modelId="{3682CFAA-1FAB-4176-B63C-E3A708053444}" type="sibTrans" cxnId="{8E81D42D-F03F-4D03-B63F-1A661E5E257D}">
      <dgm:prSet/>
      <dgm:spPr/>
      <dgm:t>
        <a:bodyPr/>
        <a:lstStyle/>
        <a:p>
          <a:endParaRPr lang="en-US"/>
        </a:p>
      </dgm:t>
    </dgm:pt>
    <dgm:pt modelId="{35690393-81AC-4A1D-B2F8-E24D32970D85}">
      <dgm:prSet/>
      <dgm:spPr/>
      <dgm:t>
        <a:bodyPr/>
        <a:lstStyle/>
        <a:p>
          <a:r>
            <a:rPr lang="en-US" dirty="0"/>
            <a:t>Determining a siting option that will maximize cost effectiveness</a:t>
          </a:r>
        </a:p>
      </dgm:t>
    </dgm:pt>
    <dgm:pt modelId="{F6E9E82A-25D3-4903-A142-E8692711963A}" type="parTrans" cxnId="{EB45D2B0-BC9F-49C7-8872-D6ED62028F8E}">
      <dgm:prSet/>
      <dgm:spPr/>
      <dgm:t>
        <a:bodyPr/>
        <a:lstStyle/>
        <a:p>
          <a:endParaRPr lang="en-US"/>
        </a:p>
      </dgm:t>
    </dgm:pt>
    <dgm:pt modelId="{DEDC7201-9D51-4156-A123-3A2870A5CAE4}" type="sibTrans" cxnId="{EB45D2B0-BC9F-49C7-8872-D6ED62028F8E}">
      <dgm:prSet/>
      <dgm:spPr/>
      <dgm:t>
        <a:bodyPr/>
        <a:lstStyle/>
        <a:p>
          <a:endParaRPr lang="en-US"/>
        </a:p>
      </dgm:t>
    </dgm:pt>
    <dgm:pt modelId="{1B8D3BFA-E7A2-453E-9EEA-D47C6B53E6D1}">
      <dgm:prSet/>
      <dgm:spPr/>
      <dgm:t>
        <a:bodyPr/>
        <a:lstStyle/>
        <a:p>
          <a:r>
            <a:rPr lang="en-US" b="1" dirty="0"/>
            <a:t>RCW 39.10.300 (1)(c) “significant savings in project delivery time”</a:t>
          </a:r>
          <a:endParaRPr lang="en-US" dirty="0"/>
        </a:p>
      </dgm:t>
    </dgm:pt>
    <dgm:pt modelId="{9B0E3697-5E52-4E87-A086-83E222226472}" type="parTrans" cxnId="{21CD9DCA-D944-4AE2-91A6-22848CF808A9}">
      <dgm:prSet/>
      <dgm:spPr/>
      <dgm:t>
        <a:bodyPr/>
        <a:lstStyle/>
        <a:p>
          <a:endParaRPr lang="en-US"/>
        </a:p>
      </dgm:t>
    </dgm:pt>
    <dgm:pt modelId="{4A2FB71C-444E-49E8-9FC4-6B01CD2353D7}" type="sibTrans" cxnId="{21CD9DCA-D944-4AE2-91A6-22848CF808A9}">
      <dgm:prSet/>
      <dgm:spPr/>
      <dgm:t>
        <a:bodyPr/>
        <a:lstStyle/>
        <a:p>
          <a:endParaRPr lang="en-US"/>
        </a:p>
      </dgm:t>
    </dgm:pt>
    <dgm:pt modelId="{E6FF08E7-F108-48C6-A4E9-1A30DC4C7E71}">
      <dgm:prSet/>
      <dgm:spPr/>
      <dgm:t>
        <a:bodyPr/>
        <a:lstStyle/>
        <a:p>
          <a:r>
            <a:rPr lang="en-US"/>
            <a:t>Progressive Design-Build is the fastest delivery method. </a:t>
          </a:r>
        </a:p>
      </dgm:t>
    </dgm:pt>
    <dgm:pt modelId="{F4D1882E-0BFB-483C-B6A5-997197C856F7}" type="parTrans" cxnId="{6F6DEE63-4943-4ECB-A5FC-9E02EE04D678}">
      <dgm:prSet/>
      <dgm:spPr/>
      <dgm:t>
        <a:bodyPr/>
        <a:lstStyle/>
        <a:p>
          <a:endParaRPr lang="en-US"/>
        </a:p>
      </dgm:t>
    </dgm:pt>
    <dgm:pt modelId="{1613EC76-7EA6-442D-B6F0-73615B7E0B50}" type="sibTrans" cxnId="{6F6DEE63-4943-4ECB-A5FC-9E02EE04D678}">
      <dgm:prSet/>
      <dgm:spPr/>
      <dgm:t>
        <a:bodyPr/>
        <a:lstStyle/>
        <a:p>
          <a:endParaRPr lang="en-US"/>
        </a:p>
      </dgm:t>
    </dgm:pt>
    <dgm:pt modelId="{78F1E57B-A8CE-4131-B33C-E5529717BB3F}">
      <dgm:prSet/>
      <dgm:spPr/>
      <dgm:t>
        <a:bodyPr/>
        <a:lstStyle/>
        <a:p>
          <a:r>
            <a:rPr lang="en-US" b="1" dirty="0"/>
            <a:t>RCW 39.10.280(2)</a:t>
          </a:r>
          <a:br>
            <a:rPr lang="en-US" b="1" dirty="0"/>
          </a:br>
          <a:r>
            <a:rPr lang="en-US" b="1" dirty="0"/>
            <a:t>(a) “Substantial Fiscal Benefit”</a:t>
          </a:r>
          <a:endParaRPr lang="en-US" dirty="0"/>
        </a:p>
      </dgm:t>
    </dgm:pt>
    <dgm:pt modelId="{9DF49CF9-B453-4264-BFFC-4F8A00CACE1F}" type="parTrans" cxnId="{7BB80D4C-9C12-4501-B400-32FB2F492E95}">
      <dgm:prSet/>
      <dgm:spPr/>
      <dgm:t>
        <a:bodyPr/>
        <a:lstStyle/>
        <a:p>
          <a:endParaRPr lang="en-US"/>
        </a:p>
      </dgm:t>
    </dgm:pt>
    <dgm:pt modelId="{5254FE99-BBA6-4BC7-B1E3-9D078ADD0FE9}" type="sibTrans" cxnId="{7BB80D4C-9C12-4501-B400-32FB2F492E95}">
      <dgm:prSet/>
      <dgm:spPr/>
      <dgm:t>
        <a:bodyPr/>
        <a:lstStyle/>
        <a:p>
          <a:endParaRPr lang="en-US"/>
        </a:p>
      </dgm:t>
    </dgm:pt>
    <dgm:pt modelId="{74F08634-9C61-4C52-9911-4D6468FD50A2}">
      <dgm:prSet/>
      <dgm:spPr/>
      <dgm:t>
        <a:bodyPr/>
        <a:lstStyle/>
        <a:p>
          <a:r>
            <a:rPr lang="en-US" dirty="0"/>
            <a:t>Creating an optimal configuration will attract more students and maximize appropriate scope, creating a cost effective solution.</a:t>
          </a:r>
        </a:p>
      </dgm:t>
    </dgm:pt>
    <dgm:pt modelId="{9FD558C3-D277-4D26-A663-212A058F57C4}" type="parTrans" cxnId="{546EBF72-12E6-4F85-A81C-F3760155DF55}">
      <dgm:prSet/>
      <dgm:spPr/>
      <dgm:t>
        <a:bodyPr/>
        <a:lstStyle/>
        <a:p>
          <a:endParaRPr lang="en-US"/>
        </a:p>
      </dgm:t>
    </dgm:pt>
    <dgm:pt modelId="{E26D3DBF-C349-4DE8-B730-B20D61E18E77}" type="sibTrans" cxnId="{546EBF72-12E6-4F85-A81C-F3760155DF55}">
      <dgm:prSet/>
      <dgm:spPr/>
      <dgm:t>
        <a:bodyPr/>
        <a:lstStyle/>
        <a:p>
          <a:endParaRPr lang="en-US"/>
        </a:p>
      </dgm:t>
    </dgm:pt>
    <dgm:pt modelId="{94C4CEF7-4979-461B-A975-736975AC47D1}">
      <dgm:prSet/>
      <dgm:spPr/>
      <dgm:t>
        <a:bodyPr/>
        <a:lstStyle/>
        <a:p>
          <a:r>
            <a:rPr lang="en-US" dirty="0"/>
            <a:t>Using construction means and methods and sequencing to minimize impacts to a busy campus </a:t>
          </a:r>
        </a:p>
      </dgm:t>
    </dgm:pt>
    <dgm:pt modelId="{EFF3E372-C2F1-4D0D-9198-7E779836E1AC}" type="parTrans" cxnId="{834FB442-0258-40E2-9E29-917AADCEE475}">
      <dgm:prSet/>
      <dgm:spPr/>
    </dgm:pt>
    <dgm:pt modelId="{C68DEFB7-B526-483D-B4ED-683522B01ED8}" type="sibTrans" cxnId="{834FB442-0258-40E2-9E29-917AADCEE475}">
      <dgm:prSet/>
      <dgm:spPr/>
    </dgm:pt>
    <dgm:pt modelId="{2D576335-363F-43D8-A584-9B48554801CA}">
      <dgm:prSet/>
      <dgm:spPr/>
      <dgm:t>
        <a:bodyPr/>
        <a:lstStyle/>
        <a:p>
          <a:r>
            <a:rPr lang="en-US" dirty="0"/>
            <a:t>Innovation in residence hall design</a:t>
          </a:r>
        </a:p>
      </dgm:t>
    </dgm:pt>
    <dgm:pt modelId="{0B609485-E15E-4EE0-936D-B05E0E454826}" type="parTrans" cxnId="{E7C1C07A-FAA5-4CBB-B0A6-297DDECC5AE1}">
      <dgm:prSet/>
      <dgm:spPr/>
    </dgm:pt>
    <dgm:pt modelId="{18C9DF44-CECE-4FD9-B65B-62B306541310}" type="sibTrans" cxnId="{E7C1C07A-FAA5-4CBB-B0A6-297DDECC5AE1}">
      <dgm:prSet/>
      <dgm:spPr/>
    </dgm:pt>
    <dgm:pt modelId="{55DEA534-AF00-4BF7-A6D0-A2D28312C718}">
      <dgm:prSet/>
      <dgm:spPr/>
      <dgm:t>
        <a:bodyPr/>
        <a:lstStyle/>
        <a:p>
          <a:r>
            <a:rPr lang="en-US" dirty="0"/>
            <a:t>Progressive Design-Build minimizes disputes and provides more reliable cost data earlier in the project.</a:t>
          </a:r>
        </a:p>
        <a:p>
          <a:endParaRPr lang="en-US" dirty="0"/>
        </a:p>
      </dgm:t>
    </dgm:pt>
    <dgm:pt modelId="{21D4E940-5659-4F30-903F-5B474025D7DD}" type="parTrans" cxnId="{140DBE95-A67A-4585-ACF7-17F9BCD8084F}">
      <dgm:prSet/>
      <dgm:spPr/>
    </dgm:pt>
    <dgm:pt modelId="{DDCA1352-D98E-4127-95B0-029D76533522}" type="sibTrans" cxnId="{140DBE95-A67A-4585-ACF7-17F9BCD8084F}">
      <dgm:prSet/>
      <dgm:spPr/>
    </dgm:pt>
    <dgm:pt modelId="{907808A0-C0EE-4690-855D-2D3BC0AC6DF2}" type="pres">
      <dgm:prSet presAssocID="{8AA34A4F-9F39-4AD8-87D4-D6C97F9777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DB532B-5A5E-4E05-B4ED-781B74442F51}" type="pres">
      <dgm:prSet presAssocID="{26532D16-6B96-4A13-BFD2-2FA3B98077B6}" presName="composite" presStyleCnt="0"/>
      <dgm:spPr/>
    </dgm:pt>
    <dgm:pt modelId="{1376DD1B-F79C-4AC3-8D6E-D9065469513E}" type="pres">
      <dgm:prSet presAssocID="{26532D16-6B96-4A13-BFD2-2FA3B98077B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B373A-2F53-4675-9613-3981FE1B1436}" type="pres">
      <dgm:prSet presAssocID="{26532D16-6B96-4A13-BFD2-2FA3B98077B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E71920-91EB-4473-AF88-20E67ABDB35E}" type="pres">
      <dgm:prSet presAssocID="{3682CFAA-1FAB-4176-B63C-E3A708053444}" presName="space" presStyleCnt="0"/>
      <dgm:spPr/>
    </dgm:pt>
    <dgm:pt modelId="{164821B7-3025-46DB-B77D-6CE69B4707B6}" type="pres">
      <dgm:prSet presAssocID="{1B8D3BFA-E7A2-453E-9EEA-D47C6B53E6D1}" presName="composite" presStyleCnt="0"/>
      <dgm:spPr/>
    </dgm:pt>
    <dgm:pt modelId="{6A279887-ADBB-4A12-B6F1-4F6CD907B6F6}" type="pres">
      <dgm:prSet presAssocID="{1B8D3BFA-E7A2-453E-9EEA-D47C6B53E6D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EBFFB-F226-4313-9A99-7C102230BA6B}" type="pres">
      <dgm:prSet presAssocID="{1B8D3BFA-E7A2-453E-9EEA-D47C6B53E6D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3814D-E055-427B-BE6D-F9CFD85259D9}" type="pres">
      <dgm:prSet presAssocID="{4A2FB71C-444E-49E8-9FC4-6B01CD2353D7}" presName="space" presStyleCnt="0"/>
      <dgm:spPr/>
    </dgm:pt>
    <dgm:pt modelId="{53BDFDC2-5EFA-4C8F-9187-8BF1376C76BD}" type="pres">
      <dgm:prSet presAssocID="{78F1E57B-A8CE-4131-B33C-E5529717BB3F}" presName="composite" presStyleCnt="0"/>
      <dgm:spPr/>
    </dgm:pt>
    <dgm:pt modelId="{BFE8EA6E-51AC-46D7-AD60-7E57719B10C8}" type="pres">
      <dgm:prSet presAssocID="{78F1E57B-A8CE-4131-B33C-E5529717BB3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584AA-F6B9-4E68-BE32-11DD62CAB4F5}" type="pres">
      <dgm:prSet presAssocID="{78F1E57B-A8CE-4131-B33C-E5529717BB3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3D54F-F524-4F7C-AF17-4DE36DA01E9D}" type="presOf" srcId="{78F1E57B-A8CE-4131-B33C-E5529717BB3F}" destId="{BFE8EA6E-51AC-46D7-AD60-7E57719B10C8}" srcOrd="0" destOrd="0" presId="urn:microsoft.com/office/officeart/2005/8/layout/hList1"/>
    <dgm:cxn modelId="{D9253236-0100-4A4F-9B49-00151A3BAA30}" type="presOf" srcId="{35690393-81AC-4A1D-B2F8-E24D32970D85}" destId="{BFCB373A-2F53-4675-9613-3981FE1B1436}" srcOrd="0" destOrd="0" presId="urn:microsoft.com/office/officeart/2005/8/layout/hList1"/>
    <dgm:cxn modelId="{EB45D2B0-BC9F-49C7-8872-D6ED62028F8E}" srcId="{26532D16-6B96-4A13-BFD2-2FA3B98077B6}" destId="{35690393-81AC-4A1D-B2F8-E24D32970D85}" srcOrd="0" destOrd="0" parTransId="{F6E9E82A-25D3-4903-A142-E8692711963A}" sibTransId="{DEDC7201-9D51-4156-A123-3A2870A5CAE4}"/>
    <dgm:cxn modelId="{140DBE95-A67A-4585-ACF7-17F9BCD8084F}" srcId="{78F1E57B-A8CE-4131-B33C-E5529717BB3F}" destId="{55DEA534-AF00-4BF7-A6D0-A2D28312C718}" srcOrd="1" destOrd="0" parTransId="{21D4E940-5659-4F30-903F-5B474025D7DD}" sibTransId="{DDCA1352-D98E-4127-95B0-029D76533522}"/>
    <dgm:cxn modelId="{834FB442-0258-40E2-9E29-917AADCEE475}" srcId="{26532D16-6B96-4A13-BFD2-2FA3B98077B6}" destId="{94C4CEF7-4979-461B-A975-736975AC47D1}" srcOrd="1" destOrd="0" parTransId="{EFF3E372-C2F1-4D0D-9198-7E779836E1AC}" sibTransId="{C68DEFB7-B526-483D-B4ED-683522B01ED8}"/>
    <dgm:cxn modelId="{DCDD8FB6-E1F4-4912-8692-8360BD6AABC0}" type="presOf" srcId="{94C4CEF7-4979-461B-A975-736975AC47D1}" destId="{BFCB373A-2F53-4675-9613-3981FE1B1436}" srcOrd="0" destOrd="1" presId="urn:microsoft.com/office/officeart/2005/8/layout/hList1"/>
    <dgm:cxn modelId="{A51E3C56-8525-4FF7-BA3B-76E925021D75}" type="presOf" srcId="{1B8D3BFA-E7A2-453E-9EEA-D47C6B53E6D1}" destId="{6A279887-ADBB-4A12-B6F1-4F6CD907B6F6}" srcOrd="0" destOrd="0" presId="urn:microsoft.com/office/officeart/2005/8/layout/hList1"/>
    <dgm:cxn modelId="{21CD9DCA-D944-4AE2-91A6-22848CF808A9}" srcId="{8AA34A4F-9F39-4AD8-87D4-D6C97F97772C}" destId="{1B8D3BFA-E7A2-453E-9EEA-D47C6B53E6D1}" srcOrd="1" destOrd="0" parTransId="{9B0E3697-5E52-4E87-A086-83E222226472}" sibTransId="{4A2FB71C-444E-49E8-9FC4-6B01CD2353D7}"/>
    <dgm:cxn modelId="{546EBF72-12E6-4F85-A81C-F3760155DF55}" srcId="{78F1E57B-A8CE-4131-B33C-E5529717BB3F}" destId="{74F08634-9C61-4C52-9911-4D6468FD50A2}" srcOrd="0" destOrd="0" parTransId="{9FD558C3-D277-4D26-A663-212A058F57C4}" sibTransId="{E26D3DBF-C349-4DE8-B730-B20D61E18E77}"/>
    <dgm:cxn modelId="{7BB80D4C-9C12-4501-B400-32FB2F492E95}" srcId="{8AA34A4F-9F39-4AD8-87D4-D6C97F97772C}" destId="{78F1E57B-A8CE-4131-B33C-E5529717BB3F}" srcOrd="2" destOrd="0" parTransId="{9DF49CF9-B453-4264-BFFC-4F8A00CACE1F}" sibTransId="{5254FE99-BBA6-4BC7-B1E3-9D078ADD0FE9}"/>
    <dgm:cxn modelId="{D61572F9-20D0-41CC-B6FC-EC09FEC869B9}" type="presOf" srcId="{74F08634-9C61-4C52-9911-4D6468FD50A2}" destId="{327584AA-F6B9-4E68-BE32-11DD62CAB4F5}" srcOrd="0" destOrd="0" presId="urn:microsoft.com/office/officeart/2005/8/layout/hList1"/>
    <dgm:cxn modelId="{CDCF7FED-F751-4FAE-9105-DD5C11B8D7EB}" type="presOf" srcId="{2D576335-363F-43D8-A584-9B48554801CA}" destId="{BFCB373A-2F53-4675-9613-3981FE1B1436}" srcOrd="0" destOrd="2" presId="urn:microsoft.com/office/officeart/2005/8/layout/hList1"/>
    <dgm:cxn modelId="{6F6DEE63-4943-4ECB-A5FC-9E02EE04D678}" srcId="{1B8D3BFA-E7A2-453E-9EEA-D47C6B53E6D1}" destId="{E6FF08E7-F108-48C6-A4E9-1A30DC4C7E71}" srcOrd="0" destOrd="0" parTransId="{F4D1882E-0BFB-483C-B6A5-997197C856F7}" sibTransId="{1613EC76-7EA6-442D-B6F0-73615B7E0B50}"/>
    <dgm:cxn modelId="{1553B9EE-8965-47E0-9612-2F14BC34D291}" type="presOf" srcId="{55DEA534-AF00-4BF7-A6D0-A2D28312C718}" destId="{327584AA-F6B9-4E68-BE32-11DD62CAB4F5}" srcOrd="0" destOrd="1" presId="urn:microsoft.com/office/officeart/2005/8/layout/hList1"/>
    <dgm:cxn modelId="{8E81D42D-F03F-4D03-B63F-1A661E5E257D}" srcId="{8AA34A4F-9F39-4AD8-87D4-D6C97F97772C}" destId="{26532D16-6B96-4A13-BFD2-2FA3B98077B6}" srcOrd="0" destOrd="0" parTransId="{FDC7E957-CB90-4A7F-B60E-1065EAF45463}" sibTransId="{3682CFAA-1FAB-4176-B63C-E3A708053444}"/>
    <dgm:cxn modelId="{B07BE6F8-5664-4965-9C37-BEA4F9E8CBEE}" type="presOf" srcId="{8AA34A4F-9F39-4AD8-87D4-D6C97F97772C}" destId="{907808A0-C0EE-4690-855D-2D3BC0AC6DF2}" srcOrd="0" destOrd="0" presId="urn:microsoft.com/office/officeart/2005/8/layout/hList1"/>
    <dgm:cxn modelId="{D1473A22-B165-44FA-99A8-6DCDE718FC7E}" type="presOf" srcId="{26532D16-6B96-4A13-BFD2-2FA3B98077B6}" destId="{1376DD1B-F79C-4AC3-8D6E-D9065469513E}" srcOrd="0" destOrd="0" presId="urn:microsoft.com/office/officeart/2005/8/layout/hList1"/>
    <dgm:cxn modelId="{E7C1C07A-FAA5-4CBB-B0A6-297DDECC5AE1}" srcId="{26532D16-6B96-4A13-BFD2-2FA3B98077B6}" destId="{2D576335-363F-43D8-A584-9B48554801CA}" srcOrd="2" destOrd="0" parTransId="{0B609485-E15E-4EE0-936D-B05E0E454826}" sibTransId="{18C9DF44-CECE-4FD9-B65B-62B306541310}"/>
    <dgm:cxn modelId="{4CABD5B1-1B6D-40AE-BE3F-09353815901B}" type="presOf" srcId="{E6FF08E7-F108-48C6-A4E9-1A30DC4C7E71}" destId="{93BEBFFB-F226-4313-9A99-7C102230BA6B}" srcOrd="0" destOrd="0" presId="urn:microsoft.com/office/officeart/2005/8/layout/hList1"/>
    <dgm:cxn modelId="{FAEDF106-C47B-483E-814C-FF24E424EBEC}" type="presParOf" srcId="{907808A0-C0EE-4690-855D-2D3BC0AC6DF2}" destId="{71DB532B-5A5E-4E05-B4ED-781B74442F51}" srcOrd="0" destOrd="0" presId="urn:microsoft.com/office/officeart/2005/8/layout/hList1"/>
    <dgm:cxn modelId="{74863072-EDBB-4FE9-8BEB-F79B54975C27}" type="presParOf" srcId="{71DB532B-5A5E-4E05-B4ED-781B74442F51}" destId="{1376DD1B-F79C-4AC3-8D6E-D9065469513E}" srcOrd="0" destOrd="0" presId="urn:microsoft.com/office/officeart/2005/8/layout/hList1"/>
    <dgm:cxn modelId="{13444A4A-F5F4-496F-BC51-7790B20CB753}" type="presParOf" srcId="{71DB532B-5A5E-4E05-B4ED-781B74442F51}" destId="{BFCB373A-2F53-4675-9613-3981FE1B1436}" srcOrd="1" destOrd="0" presId="urn:microsoft.com/office/officeart/2005/8/layout/hList1"/>
    <dgm:cxn modelId="{8C1318A2-112B-4CB5-90B5-FF925AE775DA}" type="presParOf" srcId="{907808A0-C0EE-4690-855D-2D3BC0AC6DF2}" destId="{37E71920-91EB-4473-AF88-20E67ABDB35E}" srcOrd="1" destOrd="0" presId="urn:microsoft.com/office/officeart/2005/8/layout/hList1"/>
    <dgm:cxn modelId="{41650D46-4D28-4549-8B4E-FE24A523EA79}" type="presParOf" srcId="{907808A0-C0EE-4690-855D-2D3BC0AC6DF2}" destId="{164821B7-3025-46DB-B77D-6CE69B4707B6}" srcOrd="2" destOrd="0" presId="urn:microsoft.com/office/officeart/2005/8/layout/hList1"/>
    <dgm:cxn modelId="{8621D086-E936-46E8-875B-102A90533912}" type="presParOf" srcId="{164821B7-3025-46DB-B77D-6CE69B4707B6}" destId="{6A279887-ADBB-4A12-B6F1-4F6CD907B6F6}" srcOrd="0" destOrd="0" presId="urn:microsoft.com/office/officeart/2005/8/layout/hList1"/>
    <dgm:cxn modelId="{0EE2D499-7D22-4B99-ABFC-8C66E3BE4F81}" type="presParOf" srcId="{164821B7-3025-46DB-B77D-6CE69B4707B6}" destId="{93BEBFFB-F226-4313-9A99-7C102230BA6B}" srcOrd="1" destOrd="0" presId="urn:microsoft.com/office/officeart/2005/8/layout/hList1"/>
    <dgm:cxn modelId="{DA248A2A-F6B5-41B3-AAE0-A88BD411352A}" type="presParOf" srcId="{907808A0-C0EE-4690-855D-2D3BC0AC6DF2}" destId="{0223814D-E055-427B-BE6D-F9CFD85259D9}" srcOrd="3" destOrd="0" presId="urn:microsoft.com/office/officeart/2005/8/layout/hList1"/>
    <dgm:cxn modelId="{A2907929-997D-453A-9E56-2B9DE4458E58}" type="presParOf" srcId="{907808A0-C0EE-4690-855D-2D3BC0AC6DF2}" destId="{53BDFDC2-5EFA-4C8F-9187-8BF1376C76BD}" srcOrd="4" destOrd="0" presId="urn:microsoft.com/office/officeart/2005/8/layout/hList1"/>
    <dgm:cxn modelId="{39B34469-3F9D-4EE4-AAAF-FB5E8EE7A4C2}" type="presParOf" srcId="{53BDFDC2-5EFA-4C8F-9187-8BF1376C76BD}" destId="{BFE8EA6E-51AC-46D7-AD60-7E57719B10C8}" srcOrd="0" destOrd="0" presId="urn:microsoft.com/office/officeart/2005/8/layout/hList1"/>
    <dgm:cxn modelId="{E80E079C-C861-4FBA-8F57-42E85A717B8C}" type="presParOf" srcId="{53BDFDC2-5EFA-4C8F-9187-8BF1376C76BD}" destId="{327584AA-F6B9-4E68-BE32-11DD62CAB4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9C5CAF-6F8E-497C-B316-535DDFEE9514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8086DA-4F2B-40D0-9BCE-2BAD0291359A}">
      <dgm:prSet/>
      <dgm:spPr/>
      <dgm:t>
        <a:bodyPr/>
        <a:lstStyle/>
        <a:p>
          <a:r>
            <a:rPr lang="en-US" b="1"/>
            <a:t>Request for Qualifications</a:t>
          </a:r>
          <a:endParaRPr lang="en-US"/>
        </a:p>
      </dgm:t>
    </dgm:pt>
    <dgm:pt modelId="{748061B1-58E1-44FD-8174-F537C99D7C2D}" type="parTrans" cxnId="{B57D0B44-1942-4487-B728-C80E27E6F796}">
      <dgm:prSet/>
      <dgm:spPr/>
      <dgm:t>
        <a:bodyPr/>
        <a:lstStyle/>
        <a:p>
          <a:endParaRPr lang="en-US"/>
        </a:p>
      </dgm:t>
    </dgm:pt>
    <dgm:pt modelId="{549C46DE-6F44-404A-B68F-06B915E69EC4}" type="sibTrans" cxnId="{B57D0B44-1942-4487-B728-C80E27E6F796}">
      <dgm:prSet/>
      <dgm:spPr/>
      <dgm:t>
        <a:bodyPr/>
        <a:lstStyle/>
        <a:p>
          <a:endParaRPr lang="en-US"/>
        </a:p>
      </dgm:t>
    </dgm:pt>
    <dgm:pt modelId="{AC109378-2633-48E1-B9C5-AC663401FECE}">
      <dgm:prSet/>
      <dgm:spPr/>
      <dgm:t>
        <a:bodyPr/>
        <a:lstStyle/>
        <a:p>
          <a:r>
            <a:rPr lang="en-US" dirty="0"/>
            <a:t>Successful Experience with Projects of Similar Scope and Complexity</a:t>
          </a:r>
        </a:p>
      </dgm:t>
    </dgm:pt>
    <dgm:pt modelId="{49D1E431-01FA-4500-B413-B6FCAC1C4248}" type="parTrans" cxnId="{1E1EB38E-FD47-4575-B30F-62B4414BB744}">
      <dgm:prSet/>
      <dgm:spPr/>
      <dgm:t>
        <a:bodyPr/>
        <a:lstStyle/>
        <a:p>
          <a:endParaRPr lang="en-US"/>
        </a:p>
      </dgm:t>
    </dgm:pt>
    <dgm:pt modelId="{7DF89F07-7B95-41EF-BC01-C257CDF96A99}" type="sibTrans" cxnId="{1E1EB38E-FD47-4575-B30F-62B4414BB744}">
      <dgm:prSet/>
      <dgm:spPr/>
      <dgm:t>
        <a:bodyPr/>
        <a:lstStyle/>
        <a:p>
          <a:endParaRPr lang="en-US"/>
        </a:p>
      </dgm:t>
    </dgm:pt>
    <dgm:pt modelId="{377E091F-2120-471B-874C-6ADD9930FE80}">
      <dgm:prSet/>
      <dgm:spPr/>
      <dgm:t>
        <a:bodyPr/>
        <a:lstStyle/>
        <a:p>
          <a:r>
            <a:rPr lang="en-US" dirty="0"/>
            <a:t>Team Organization</a:t>
          </a:r>
        </a:p>
      </dgm:t>
    </dgm:pt>
    <dgm:pt modelId="{B0A90481-2EC5-42D8-A40D-3FA50ED96851}" type="parTrans" cxnId="{7A5F0CA3-C714-4C72-A55C-2982C5C36992}">
      <dgm:prSet/>
      <dgm:spPr/>
      <dgm:t>
        <a:bodyPr/>
        <a:lstStyle/>
        <a:p>
          <a:endParaRPr lang="en-US"/>
        </a:p>
      </dgm:t>
    </dgm:pt>
    <dgm:pt modelId="{083E3A61-F096-49D7-897C-F36F4899DF78}" type="sibTrans" cxnId="{7A5F0CA3-C714-4C72-A55C-2982C5C36992}">
      <dgm:prSet/>
      <dgm:spPr/>
      <dgm:t>
        <a:bodyPr/>
        <a:lstStyle/>
        <a:p>
          <a:endParaRPr lang="en-US"/>
        </a:p>
      </dgm:t>
    </dgm:pt>
    <dgm:pt modelId="{39FEE0A9-CC8A-4E8A-84C7-4EEC441E0586}">
      <dgm:prSet/>
      <dgm:spPr/>
      <dgm:t>
        <a:bodyPr/>
        <a:lstStyle/>
        <a:p>
          <a:r>
            <a:rPr lang="en-US" dirty="0"/>
            <a:t>Experience developing scope and GMP collaboratively with Owner</a:t>
          </a:r>
        </a:p>
      </dgm:t>
    </dgm:pt>
    <dgm:pt modelId="{A3DD7F28-9A11-4CED-92A5-D67D5F260ABD}" type="parTrans" cxnId="{956D1A4F-CC38-425B-B1AA-2B4095570CFF}">
      <dgm:prSet/>
      <dgm:spPr/>
      <dgm:t>
        <a:bodyPr/>
        <a:lstStyle/>
        <a:p>
          <a:endParaRPr lang="en-US"/>
        </a:p>
      </dgm:t>
    </dgm:pt>
    <dgm:pt modelId="{9D13C1EB-95D1-48F9-B618-CDC360F0F31C}" type="sibTrans" cxnId="{956D1A4F-CC38-425B-B1AA-2B4095570CFF}">
      <dgm:prSet/>
      <dgm:spPr/>
      <dgm:t>
        <a:bodyPr/>
        <a:lstStyle/>
        <a:p>
          <a:endParaRPr lang="en-US"/>
        </a:p>
      </dgm:t>
    </dgm:pt>
    <dgm:pt modelId="{21AB989E-CF7D-4A63-B76C-DCB27C2A5433}">
      <dgm:prSet/>
      <dgm:spPr/>
      <dgm:t>
        <a:bodyPr/>
        <a:lstStyle/>
        <a:p>
          <a:r>
            <a:rPr lang="en-US"/>
            <a:t>Shortlist no more than five finalists</a:t>
          </a:r>
        </a:p>
      </dgm:t>
    </dgm:pt>
    <dgm:pt modelId="{8164AC0B-4A8D-446C-ABB0-E8DC590B607F}" type="parTrans" cxnId="{C8C6B671-6BCD-42DD-8A34-52461E3231F1}">
      <dgm:prSet/>
      <dgm:spPr/>
      <dgm:t>
        <a:bodyPr/>
        <a:lstStyle/>
        <a:p>
          <a:endParaRPr lang="en-US"/>
        </a:p>
      </dgm:t>
    </dgm:pt>
    <dgm:pt modelId="{33B0A67E-C681-41CF-8724-E1F9962024DD}" type="sibTrans" cxnId="{C8C6B671-6BCD-42DD-8A34-52461E3231F1}">
      <dgm:prSet/>
      <dgm:spPr/>
      <dgm:t>
        <a:bodyPr/>
        <a:lstStyle/>
        <a:p>
          <a:endParaRPr lang="en-US"/>
        </a:p>
      </dgm:t>
    </dgm:pt>
    <dgm:pt modelId="{A01CDAA7-2322-483C-A922-93FE99E56B81}">
      <dgm:prSet/>
      <dgm:spPr/>
      <dgm:t>
        <a:bodyPr/>
        <a:lstStyle/>
        <a:p>
          <a:r>
            <a:rPr lang="en-US" b="1"/>
            <a:t>Request for Proposal</a:t>
          </a:r>
          <a:endParaRPr lang="en-US"/>
        </a:p>
      </dgm:t>
    </dgm:pt>
    <dgm:pt modelId="{343D7B19-A645-4D3D-9D04-672E84C959AA}" type="parTrans" cxnId="{1DDD3C17-AE1B-41CB-83F3-76552CF64AEF}">
      <dgm:prSet/>
      <dgm:spPr/>
      <dgm:t>
        <a:bodyPr/>
        <a:lstStyle/>
        <a:p>
          <a:endParaRPr lang="en-US"/>
        </a:p>
      </dgm:t>
    </dgm:pt>
    <dgm:pt modelId="{3F882491-0BD4-414E-9548-7F9AA27A1D7A}" type="sibTrans" cxnId="{1DDD3C17-AE1B-41CB-83F3-76552CF64AEF}">
      <dgm:prSet/>
      <dgm:spPr/>
      <dgm:t>
        <a:bodyPr/>
        <a:lstStyle/>
        <a:p>
          <a:endParaRPr lang="en-US"/>
        </a:p>
      </dgm:t>
    </dgm:pt>
    <dgm:pt modelId="{764D493A-E588-43F2-9B98-5483AF9D4646}">
      <dgm:prSet/>
      <dgm:spPr/>
      <dgm:t>
        <a:bodyPr/>
        <a:lstStyle/>
        <a:p>
          <a:r>
            <a:rPr lang="en-US"/>
            <a:t>Management approach specific to the project</a:t>
          </a:r>
        </a:p>
      </dgm:t>
    </dgm:pt>
    <dgm:pt modelId="{5652A24B-1C03-408D-A3AF-4F42A66737BC}" type="parTrans" cxnId="{4C210882-F45A-491A-9F68-20921F24726A}">
      <dgm:prSet/>
      <dgm:spPr/>
      <dgm:t>
        <a:bodyPr/>
        <a:lstStyle/>
        <a:p>
          <a:endParaRPr lang="en-US"/>
        </a:p>
      </dgm:t>
    </dgm:pt>
    <dgm:pt modelId="{72C056CB-8BF8-434D-AF77-5447BE9E0114}" type="sibTrans" cxnId="{4C210882-F45A-491A-9F68-20921F24726A}">
      <dgm:prSet/>
      <dgm:spPr/>
      <dgm:t>
        <a:bodyPr/>
        <a:lstStyle/>
        <a:p>
          <a:endParaRPr lang="en-US"/>
        </a:p>
      </dgm:t>
    </dgm:pt>
    <dgm:pt modelId="{7D9F8930-11D3-4D79-BF23-5E0F357488E2}">
      <dgm:prSet/>
      <dgm:spPr/>
      <dgm:t>
        <a:bodyPr/>
        <a:lstStyle/>
        <a:p>
          <a:r>
            <a:rPr lang="en-US" dirty="0"/>
            <a:t>Innovation and Problem Solving</a:t>
          </a:r>
        </a:p>
      </dgm:t>
    </dgm:pt>
    <dgm:pt modelId="{57C3C719-AF29-47E8-94FA-91B725344E4E}" type="parTrans" cxnId="{A17121CE-5CA6-48CA-A2CA-4E16E35DC40A}">
      <dgm:prSet/>
      <dgm:spPr/>
      <dgm:t>
        <a:bodyPr/>
        <a:lstStyle/>
        <a:p>
          <a:endParaRPr lang="en-US"/>
        </a:p>
      </dgm:t>
    </dgm:pt>
    <dgm:pt modelId="{B3593D7E-30D8-45FA-8962-DEDE78C75C1C}" type="sibTrans" cxnId="{A17121CE-5CA6-48CA-A2CA-4E16E35DC40A}">
      <dgm:prSet/>
      <dgm:spPr/>
      <dgm:t>
        <a:bodyPr/>
        <a:lstStyle/>
        <a:p>
          <a:endParaRPr lang="en-US"/>
        </a:p>
      </dgm:t>
    </dgm:pt>
    <dgm:pt modelId="{752EB6C0-A759-4128-BCF2-3D61193576EC}">
      <dgm:prSet/>
      <dgm:spPr/>
      <dgm:t>
        <a:bodyPr/>
        <a:lstStyle/>
        <a:p>
          <a:r>
            <a:rPr lang="en-US" dirty="0"/>
            <a:t>Interactive Proprietary Meetings</a:t>
          </a:r>
        </a:p>
      </dgm:t>
    </dgm:pt>
    <dgm:pt modelId="{A69DFBD0-BCE7-4942-906E-14F4B7F00295}" type="parTrans" cxnId="{22ECA7CE-1D10-47D6-BF3B-E5267799A978}">
      <dgm:prSet/>
      <dgm:spPr/>
      <dgm:t>
        <a:bodyPr/>
        <a:lstStyle/>
        <a:p>
          <a:endParaRPr lang="en-US"/>
        </a:p>
      </dgm:t>
    </dgm:pt>
    <dgm:pt modelId="{FCEE1CA2-540C-40FD-819C-DE44C202BD18}" type="sibTrans" cxnId="{22ECA7CE-1D10-47D6-BF3B-E5267799A978}">
      <dgm:prSet/>
      <dgm:spPr/>
      <dgm:t>
        <a:bodyPr/>
        <a:lstStyle/>
        <a:p>
          <a:endParaRPr lang="en-US"/>
        </a:p>
      </dgm:t>
    </dgm:pt>
    <dgm:pt modelId="{F348504B-C01E-423C-979D-5E0BBA26FDFC}">
      <dgm:prSet/>
      <dgm:spPr/>
      <dgm:t>
        <a:bodyPr/>
        <a:lstStyle/>
        <a:p>
          <a:r>
            <a:rPr lang="en-US" dirty="0"/>
            <a:t>Price related factor:  Fee</a:t>
          </a:r>
        </a:p>
      </dgm:t>
    </dgm:pt>
    <dgm:pt modelId="{6D10F4F6-D304-4783-AD4B-F0BC5217EBBE}" type="parTrans" cxnId="{027B54CD-5A4E-4FE0-8E63-039831CF9245}">
      <dgm:prSet/>
      <dgm:spPr/>
      <dgm:t>
        <a:bodyPr/>
        <a:lstStyle/>
        <a:p>
          <a:endParaRPr lang="en-US"/>
        </a:p>
      </dgm:t>
    </dgm:pt>
    <dgm:pt modelId="{1D1713DA-4350-4A61-9C8A-B3A4A0D936D5}" type="sibTrans" cxnId="{027B54CD-5A4E-4FE0-8E63-039831CF9245}">
      <dgm:prSet/>
      <dgm:spPr/>
      <dgm:t>
        <a:bodyPr/>
        <a:lstStyle/>
        <a:p>
          <a:endParaRPr lang="en-US"/>
        </a:p>
      </dgm:t>
    </dgm:pt>
    <dgm:pt modelId="{FB222206-607E-460B-A981-BD08E86CBFFB}">
      <dgm:prSet/>
      <dgm:spPr/>
      <dgm:t>
        <a:bodyPr/>
        <a:lstStyle/>
        <a:p>
          <a:r>
            <a:rPr lang="en-US" dirty="0"/>
            <a:t>Limited required proposal submittals</a:t>
          </a:r>
        </a:p>
      </dgm:t>
    </dgm:pt>
    <dgm:pt modelId="{C3C00DCA-7019-4591-B56C-FB71180C7FC3}" type="parTrans" cxnId="{93ED45FA-384C-405D-8E40-102FFD9D2D61}">
      <dgm:prSet/>
      <dgm:spPr/>
      <dgm:t>
        <a:bodyPr/>
        <a:lstStyle/>
        <a:p>
          <a:endParaRPr lang="en-US"/>
        </a:p>
      </dgm:t>
    </dgm:pt>
    <dgm:pt modelId="{E3695F5F-41ED-404D-B80A-9D74499145BE}" type="sibTrans" cxnId="{93ED45FA-384C-405D-8E40-102FFD9D2D61}">
      <dgm:prSet/>
      <dgm:spPr/>
      <dgm:t>
        <a:bodyPr/>
        <a:lstStyle/>
        <a:p>
          <a:endParaRPr lang="en-US"/>
        </a:p>
      </dgm:t>
    </dgm:pt>
    <dgm:pt modelId="{AF2FB199-7D59-40E3-8DEC-E1A92441848F}">
      <dgm:prSet/>
      <dgm:spPr/>
      <dgm:t>
        <a:bodyPr/>
        <a:lstStyle/>
        <a:p>
          <a:r>
            <a:rPr lang="en-US" dirty="0"/>
            <a:t>Experience Designing Residence Halls</a:t>
          </a:r>
        </a:p>
      </dgm:t>
    </dgm:pt>
    <dgm:pt modelId="{6D660E60-7865-468A-B904-A1E3CACA3BE3}" type="parTrans" cxnId="{23F62118-8F8E-4ADD-96AD-5790F861C9B7}">
      <dgm:prSet/>
      <dgm:spPr/>
    </dgm:pt>
    <dgm:pt modelId="{27EE417B-A957-4036-9119-5D729D46011D}" type="sibTrans" cxnId="{23F62118-8F8E-4ADD-96AD-5790F861C9B7}">
      <dgm:prSet/>
      <dgm:spPr/>
    </dgm:pt>
    <dgm:pt modelId="{CD4FE3BE-9A8A-47D9-BF84-34C8C86A795A}">
      <dgm:prSet/>
      <dgm:spPr/>
      <dgm:t>
        <a:bodyPr/>
        <a:lstStyle/>
        <a:p>
          <a:r>
            <a:rPr lang="en-US" dirty="0"/>
            <a:t>Siting Experience</a:t>
          </a:r>
        </a:p>
      </dgm:t>
    </dgm:pt>
    <dgm:pt modelId="{962907D7-1036-43CA-A087-1751D0F0D3B7}" type="parTrans" cxnId="{511447A2-F4D0-428D-A9DA-4830BEB63F86}">
      <dgm:prSet/>
      <dgm:spPr/>
    </dgm:pt>
    <dgm:pt modelId="{46BBB84B-35B5-4A96-82F2-80B5A33A2022}" type="sibTrans" cxnId="{511447A2-F4D0-428D-A9DA-4830BEB63F86}">
      <dgm:prSet/>
      <dgm:spPr/>
    </dgm:pt>
    <dgm:pt modelId="{3B32DC65-1CA7-41D3-80FF-F4BABEAEAB3B}">
      <dgm:prSet/>
      <dgm:spPr/>
      <dgm:t>
        <a:bodyPr/>
        <a:lstStyle/>
        <a:p>
          <a:r>
            <a:rPr lang="en-US" dirty="0"/>
            <a:t>Experience working on an active campus</a:t>
          </a:r>
        </a:p>
      </dgm:t>
    </dgm:pt>
    <dgm:pt modelId="{99B53260-97F6-43F7-9D57-7C805CC15AF0}" type="parTrans" cxnId="{EF1E3498-02B8-4E3C-B82B-6162999E7779}">
      <dgm:prSet/>
      <dgm:spPr/>
    </dgm:pt>
    <dgm:pt modelId="{E5462D3A-5C89-4917-9289-498A5EB097FB}" type="sibTrans" cxnId="{EF1E3498-02B8-4E3C-B82B-6162999E7779}">
      <dgm:prSet/>
      <dgm:spPr/>
    </dgm:pt>
    <dgm:pt modelId="{3A6F6572-88A6-4D4F-B629-5B8FDAE48613}">
      <dgm:prSet/>
      <dgm:spPr/>
      <dgm:t>
        <a:bodyPr/>
        <a:lstStyle/>
        <a:p>
          <a:r>
            <a:rPr lang="en-US" dirty="0"/>
            <a:t>Approach to Siting</a:t>
          </a:r>
        </a:p>
      </dgm:t>
    </dgm:pt>
    <dgm:pt modelId="{8D42D77F-0CA9-4A74-AA55-FF98188AAF8E}" type="parTrans" cxnId="{823C4F3F-FDC6-4DFC-93BD-E6008828034F}">
      <dgm:prSet/>
      <dgm:spPr/>
    </dgm:pt>
    <dgm:pt modelId="{DFCE440A-3966-4A4F-B71C-C8522314D1E3}" type="sibTrans" cxnId="{823C4F3F-FDC6-4DFC-93BD-E6008828034F}">
      <dgm:prSet/>
      <dgm:spPr/>
    </dgm:pt>
    <dgm:pt modelId="{E0C71577-6032-4216-93AF-CBD7DBFAA027}">
      <dgm:prSet/>
      <dgm:spPr/>
      <dgm:t>
        <a:bodyPr/>
        <a:lstStyle/>
        <a:p>
          <a:r>
            <a:rPr lang="en-US" dirty="0"/>
            <a:t>MWBE/Disadvantaged Business outreach</a:t>
          </a:r>
        </a:p>
      </dgm:t>
    </dgm:pt>
    <dgm:pt modelId="{01B502F5-E885-4A17-982E-55954861C43F}" type="parTrans" cxnId="{800003F0-7255-4736-9E5E-D5D7725D617B}">
      <dgm:prSet/>
      <dgm:spPr/>
    </dgm:pt>
    <dgm:pt modelId="{45152544-C4EE-4500-976B-134EB4119225}" type="sibTrans" cxnId="{800003F0-7255-4736-9E5E-D5D7725D617B}">
      <dgm:prSet/>
      <dgm:spPr/>
    </dgm:pt>
    <dgm:pt modelId="{18F8C84B-BA87-4FB4-9719-344E7C9509C1}" type="pres">
      <dgm:prSet presAssocID="{049C5CAF-6F8E-497C-B316-535DDFEE95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43795C-DCDC-4BA8-9F76-BCA96B67AF00}" type="pres">
      <dgm:prSet presAssocID="{048086DA-4F2B-40D0-9BCE-2BAD0291359A}" presName="composite" presStyleCnt="0"/>
      <dgm:spPr/>
    </dgm:pt>
    <dgm:pt modelId="{ECF87F11-E5A8-4DF5-A90A-B7BDF8EACBF3}" type="pres">
      <dgm:prSet presAssocID="{048086DA-4F2B-40D0-9BCE-2BAD0291359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A96B1-A362-4520-A386-3AC784D3A288}" type="pres">
      <dgm:prSet presAssocID="{048086DA-4F2B-40D0-9BCE-2BAD0291359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02426-B889-4F56-849A-739E5A7BFDD0}" type="pres">
      <dgm:prSet presAssocID="{549C46DE-6F44-404A-B68F-06B915E69EC4}" presName="space" presStyleCnt="0"/>
      <dgm:spPr/>
    </dgm:pt>
    <dgm:pt modelId="{69FB8930-26F8-411B-857E-761E204D28F1}" type="pres">
      <dgm:prSet presAssocID="{A01CDAA7-2322-483C-A922-93FE99E56B81}" presName="composite" presStyleCnt="0"/>
      <dgm:spPr/>
    </dgm:pt>
    <dgm:pt modelId="{6D5E13E4-4DCC-401C-92A5-CDC806CCF4F0}" type="pres">
      <dgm:prSet presAssocID="{A01CDAA7-2322-483C-A922-93FE99E56B8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988527-AAF2-45EA-B6C9-74906040B72F}" type="pres">
      <dgm:prSet presAssocID="{A01CDAA7-2322-483C-A922-93FE99E56B8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7D0B44-1942-4487-B728-C80E27E6F796}" srcId="{049C5CAF-6F8E-497C-B316-535DDFEE9514}" destId="{048086DA-4F2B-40D0-9BCE-2BAD0291359A}" srcOrd="0" destOrd="0" parTransId="{748061B1-58E1-44FD-8174-F537C99D7C2D}" sibTransId="{549C46DE-6F44-404A-B68F-06B915E69EC4}"/>
    <dgm:cxn modelId="{9CAADD97-C472-43EB-A8D2-E1FF88C7F6FF}" type="presOf" srcId="{764D493A-E588-43F2-9B98-5483AF9D4646}" destId="{78988527-AAF2-45EA-B6C9-74906040B72F}" srcOrd="0" destOrd="0" presId="urn:microsoft.com/office/officeart/2005/8/layout/hList1"/>
    <dgm:cxn modelId="{956D1A4F-CC38-425B-B1AA-2B4095570CFF}" srcId="{048086DA-4F2B-40D0-9BCE-2BAD0291359A}" destId="{39FEE0A9-CC8A-4E8A-84C7-4EEC441E0586}" srcOrd="5" destOrd="0" parTransId="{A3DD7F28-9A11-4CED-92A5-D67D5F260ABD}" sibTransId="{9D13C1EB-95D1-48F9-B618-CDC360F0F31C}"/>
    <dgm:cxn modelId="{53B1F71A-E857-4C18-AD27-10A88E47F418}" type="presOf" srcId="{3B32DC65-1CA7-41D3-80FF-F4BABEAEAB3B}" destId="{04DA96B1-A362-4520-A386-3AC784D3A288}" srcOrd="0" destOrd="3" presId="urn:microsoft.com/office/officeart/2005/8/layout/hList1"/>
    <dgm:cxn modelId="{209FB576-245B-457B-8AD6-9F44EEDC1B86}" type="presOf" srcId="{A01CDAA7-2322-483C-A922-93FE99E56B81}" destId="{6D5E13E4-4DCC-401C-92A5-CDC806CCF4F0}" srcOrd="0" destOrd="0" presId="urn:microsoft.com/office/officeart/2005/8/layout/hList1"/>
    <dgm:cxn modelId="{1E1EB38E-FD47-4575-B30F-62B4414BB744}" srcId="{048086DA-4F2B-40D0-9BCE-2BAD0291359A}" destId="{AC109378-2633-48E1-B9C5-AC663401FECE}" srcOrd="0" destOrd="0" parTransId="{49D1E431-01FA-4500-B413-B6FCAC1C4248}" sibTransId="{7DF89F07-7B95-41EF-BC01-C257CDF96A99}"/>
    <dgm:cxn modelId="{823C4F3F-FDC6-4DFC-93BD-E6008828034F}" srcId="{A01CDAA7-2322-483C-A922-93FE99E56B81}" destId="{3A6F6572-88A6-4D4F-B629-5B8FDAE48613}" srcOrd="2" destOrd="0" parTransId="{8D42D77F-0CA9-4A74-AA55-FF98188AAF8E}" sibTransId="{DFCE440A-3966-4A4F-B71C-C8522314D1E3}"/>
    <dgm:cxn modelId="{511447A2-F4D0-428D-A9DA-4830BEB63F86}" srcId="{048086DA-4F2B-40D0-9BCE-2BAD0291359A}" destId="{CD4FE3BE-9A8A-47D9-BF84-34C8C86A795A}" srcOrd="2" destOrd="0" parTransId="{962907D7-1036-43CA-A087-1751D0F0D3B7}" sibTransId="{46BBB84B-35B5-4A96-82F2-80B5A33A2022}"/>
    <dgm:cxn modelId="{45D07E45-5B06-4737-889F-80B3604E74EA}" type="presOf" srcId="{752EB6C0-A759-4128-BCF2-3D61193576EC}" destId="{78988527-AAF2-45EA-B6C9-74906040B72F}" srcOrd="0" destOrd="4" presId="urn:microsoft.com/office/officeart/2005/8/layout/hList1"/>
    <dgm:cxn modelId="{4FD83B9C-B4B0-402D-A46E-FBE83CEFFE6E}" type="presOf" srcId="{E0C71577-6032-4216-93AF-CBD7DBFAA027}" destId="{78988527-AAF2-45EA-B6C9-74906040B72F}" srcOrd="0" destOrd="3" presId="urn:microsoft.com/office/officeart/2005/8/layout/hList1"/>
    <dgm:cxn modelId="{93ED45FA-384C-405D-8E40-102FFD9D2D61}" srcId="{A01CDAA7-2322-483C-A922-93FE99E56B81}" destId="{FB222206-607E-460B-A981-BD08E86CBFFB}" srcOrd="6" destOrd="0" parTransId="{C3C00DCA-7019-4591-B56C-FB71180C7FC3}" sibTransId="{E3695F5F-41ED-404D-B80A-9D74499145BE}"/>
    <dgm:cxn modelId="{C82CE3AB-33C2-4562-AA37-2C1C0FEE27F3}" type="presOf" srcId="{048086DA-4F2B-40D0-9BCE-2BAD0291359A}" destId="{ECF87F11-E5A8-4DF5-A90A-B7BDF8EACBF3}" srcOrd="0" destOrd="0" presId="urn:microsoft.com/office/officeart/2005/8/layout/hList1"/>
    <dgm:cxn modelId="{C8C6B671-6BCD-42DD-8A34-52461E3231F1}" srcId="{048086DA-4F2B-40D0-9BCE-2BAD0291359A}" destId="{21AB989E-CF7D-4A63-B76C-DCB27C2A5433}" srcOrd="6" destOrd="0" parTransId="{8164AC0B-4A8D-446C-ABB0-E8DC590B607F}" sibTransId="{33B0A67E-C681-41CF-8724-E1F9962024DD}"/>
    <dgm:cxn modelId="{30049E0C-0C19-49EA-A392-7ACD796DEEEF}" type="presOf" srcId="{FB222206-607E-460B-A981-BD08E86CBFFB}" destId="{78988527-AAF2-45EA-B6C9-74906040B72F}" srcOrd="0" destOrd="6" presId="urn:microsoft.com/office/officeart/2005/8/layout/hList1"/>
    <dgm:cxn modelId="{7A5F0CA3-C714-4C72-A55C-2982C5C36992}" srcId="{048086DA-4F2B-40D0-9BCE-2BAD0291359A}" destId="{377E091F-2120-471B-874C-6ADD9930FE80}" srcOrd="4" destOrd="0" parTransId="{B0A90481-2EC5-42D8-A40D-3FA50ED96851}" sibTransId="{083E3A61-F096-49D7-897C-F36F4899DF78}"/>
    <dgm:cxn modelId="{23F62118-8F8E-4ADD-96AD-5790F861C9B7}" srcId="{048086DA-4F2B-40D0-9BCE-2BAD0291359A}" destId="{AF2FB199-7D59-40E3-8DEC-E1A92441848F}" srcOrd="1" destOrd="0" parTransId="{6D660E60-7865-468A-B904-A1E3CACA3BE3}" sibTransId="{27EE417B-A957-4036-9119-5D729D46011D}"/>
    <dgm:cxn modelId="{EF1E3498-02B8-4E3C-B82B-6162999E7779}" srcId="{048086DA-4F2B-40D0-9BCE-2BAD0291359A}" destId="{3B32DC65-1CA7-41D3-80FF-F4BABEAEAB3B}" srcOrd="3" destOrd="0" parTransId="{99B53260-97F6-43F7-9D57-7C805CC15AF0}" sibTransId="{E5462D3A-5C89-4917-9289-498A5EB097FB}"/>
    <dgm:cxn modelId="{3EFF168F-2871-4AE1-AE8C-6DD7100B837C}" type="presOf" srcId="{AC109378-2633-48E1-B9C5-AC663401FECE}" destId="{04DA96B1-A362-4520-A386-3AC784D3A288}" srcOrd="0" destOrd="0" presId="urn:microsoft.com/office/officeart/2005/8/layout/hList1"/>
    <dgm:cxn modelId="{134D46B1-026C-4558-976C-9CC9DBFA7485}" type="presOf" srcId="{CD4FE3BE-9A8A-47D9-BF84-34C8C86A795A}" destId="{04DA96B1-A362-4520-A386-3AC784D3A288}" srcOrd="0" destOrd="2" presId="urn:microsoft.com/office/officeart/2005/8/layout/hList1"/>
    <dgm:cxn modelId="{01ACC552-45FF-496E-A64A-DA20552421AC}" type="presOf" srcId="{049C5CAF-6F8E-497C-B316-535DDFEE9514}" destId="{18F8C84B-BA87-4FB4-9719-344E7C9509C1}" srcOrd="0" destOrd="0" presId="urn:microsoft.com/office/officeart/2005/8/layout/hList1"/>
    <dgm:cxn modelId="{9D2EB2A2-2778-4581-924E-1668B918151A}" type="presOf" srcId="{7D9F8930-11D3-4D79-BF23-5E0F357488E2}" destId="{78988527-AAF2-45EA-B6C9-74906040B72F}" srcOrd="0" destOrd="1" presId="urn:microsoft.com/office/officeart/2005/8/layout/hList1"/>
    <dgm:cxn modelId="{4C210882-F45A-491A-9F68-20921F24726A}" srcId="{A01CDAA7-2322-483C-A922-93FE99E56B81}" destId="{764D493A-E588-43F2-9B98-5483AF9D4646}" srcOrd="0" destOrd="0" parTransId="{5652A24B-1C03-408D-A3AF-4F42A66737BC}" sibTransId="{72C056CB-8BF8-434D-AF77-5447BE9E0114}"/>
    <dgm:cxn modelId="{800003F0-7255-4736-9E5E-D5D7725D617B}" srcId="{A01CDAA7-2322-483C-A922-93FE99E56B81}" destId="{E0C71577-6032-4216-93AF-CBD7DBFAA027}" srcOrd="3" destOrd="0" parTransId="{01B502F5-E885-4A17-982E-55954861C43F}" sibTransId="{45152544-C4EE-4500-976B-134EB4119225}"/>
    <dgm:cxn modelId="{22ECA7CE-1D10-47D6-BF3B-E5267799A978}" srcId="{A01CDAA7-2322-483C-A922-93FE99E56B81}" destId="{752EB6C0-A759-4128-BCF2-3D61193576EC}" srcOrd="4" destOrd="0" parTransId="{A69DFBD0-BCE7-4942-906E-14F4B7F00295}" sibTransId="{FCEE1CA2-540C-40FD-819C-DE44C202BD18}"/>
    <dgm:cxn modelId="{30C78BC5-01FD-4B14-885E-2946B460A672}" type="presOf" srcId="{AF2FB199-7D59-40E3-8DEC-E1A92441848F}" destId="{04DA96B1-A362-4520-A386-3AC784D3A288}" srcOrd="0" destOrd="1" presId="urn:microsoft.com/office/officeart/2005/8/layout/hList1"/>
    <dgm:cxn modelId="{FF439859-6BB9-4B56-8E2A-58B261423E9B}" type="presOf" srcId="{39FEE0A9-CC8A-4E8A-84C7-4EEC441E0586}" destId="{04DA96B1-A362-4520-A386-3AC784D3A288}" srcOrd="0" destOrd="5" presId="urn:microsoft.com/office/officeart/2005/8/layout/hList1"/>
    <dgm:cxn modelId="{D876CAE8-3B9C-4A43-93EF-B8F983B3EA97}" type="presOf" srcId="{21AB989E-CF7D-4A63-B76C-DCB27C2A5433}" destId="{04DA96B1-A362-4520-A386-3AC784D3A288}" srcOrd="0" destOrd="6" presId="urn:microsoft.com/office/officeart/2005/8/layout/hList1"/>
    <dgm:cxn modelId="{F9C20EA1-8350-4314-B240-17E1995CA0DD}" type="presOf" srcId="{3A6F6572-88A6-4D4F-B629-5B8FDAE48613}" destId="{78988527-AAF2-45EA-B6C9-74906040B72F}" srcOrd="0" destOrd="2" presId="urn:microsoft.com/office/officeart/2005/8/layout/hList1"/>
    <dgm:cxn modelId="{9EB096A4-925F-46CA-930E-8CDC0DEE60D3}" type="presOf" srcId="{F348504B-C01E-423C-979D-5E0BBA26FDFC}" destId="{78988527-AAF2-45EA-B6C9-74906040B72F}" srcOrd="0" destOrd="5" presId="urn:microsoft.com/office/officeart/2005/8/layout/hList1"/>
    <dgm:cxn modelId="{A17121CE-5CA6-48CA-A2CA-4E16E35DC40A}" srcId="{A01CDAA7-2322-483C-A922-93FE99E56B81}" destId="{7D9F8930-11D3-4D79-BF23-5E0F357488E2}" srcOrd="1" destOrd="0" parTransId="{57C3C719-AF29-47E8-94FA-91B725344E4E}" sibTransId="{B3593D7E-30D8-45FA-8962-DEDE78C75C1C}"/>
    <dgm:cxn modelId="{C1BFDB35-1250-4E0C-93AF-D6B730284606}" type="presOf" srcId="{377E091F-2120-471B-874C-6ADD9930FE80}" destId="{04DA96B1-A362-4520-A386-3AC784D3A288}" srcOrd="0" destOrd="4" presId="urn:microsoft.com/office/officeart/2005/8/layout/hList1"/>
    <dgm:cxn modelId="{1DDD3C17-AE1B-41CB-83F3-76552CF64AEF}" srcId="{049C5CAF-6F8E-497C-B316-535DDFEE9514}" destId="{A01CDAA7-2322-483C-A922-93FE99E56B81}" srcOrd="1" destOrd="0" parTransId="{343D7B19-A645-4D3D-9D04-672E84C959AA}" sibTransId="{3F882491-0BD4-414E-9548-7F9AA27A1D7A}"/>
    <dgm:cxn modelId="{027B54CD-5A4E-4FE0-8E63-039831CF9245}" srcId="{A01CDAA7-2322-483C-A922-93FE99E56B81}" destId="{F348504B-C01E-423C-979D-5E0BBA26FDFC}" srcOrd="5" destOrd="0" parTransId="{6D10F4F6-D304-4783-AD4B-F0BC5217EBBE}" sibTransId="{1D1713DA-4350-4A61-9C8A-B3A4A0D936D5}"/>
    <dgm:cxn modelId="{FC9808DA-F486-46CF-A329-B6D7055FA6F8}" type="presParOf" srcId="{18F8C84B-BA87-4FB4-9719-344E7C9509C1}" destId="{FF43795C-DCDC-4BA8-9F76-BCA96B67AF00}" srcOrd="0" destOrd="0" presId="urn:microsoft.com/office/officeart/2005/8/layout/hList1"/>
    <dgm:cxn modelId="{4A5D9AB0-5835-4C9B-9409-579CBED9F8F8}" type="presParOf" srcId="{FF43795C-DCDC-4BA8-9F76-BCA96B67AF00}" destId="{ECF87F11-E5A8-4DF5-A90A-B7BDF8EACBF3}" srcOrd="0" destOrd="0" presId="urn:microsoft.com/office/officeart/2005/8/layout/hList1"/>
    <dgm:cxn modelId="{0F7348FE-4AE0-4BC4-BA95-B23B9677B95E}" type="presParOf" srcId="{FF43795C-DCDC-4BA8-9F76-BCA96B67AF00}" destId="{04DA96B1-A362-4520-A386-3AC784D3A288}" srcOrd="1" destOrd="0" presId="urn:microsoft.com/office/officeart/2005/8/layout/hList1"/>
    <dgm:cxn modelId="{ACA87F8D-5D74-42C8-84F9-9EC81FB5574B}" type="presParOf" srcId="{18F8C84B-BA87-4FB4-9719-344E7C9509C1}" destId="{80502426-B889-4F56-849A-739E5A7BFDD0}" srcOrd="1" destOrd="0" presId="urn:microsoft.com/office/officeart/2005/8/layout/hList1"/>
    <dgm:cxn modelId="{5313D654-973E-4765-9B30-E7498292C04F}" type="presParOf" srcId="{18F8C84B-BA87-4FB4-9719-344E7C9509C1}" destId="{69FB8930-26F8-411B-857E-761E204D28F1}" srcOrd="2" destOrd="0" presId="urn:microsoft.com/office/officeart/2005/8/layout/hList1"/>
    <dgm:cxn modelId="{E7839A85-AAD3-4C62-89FE-F6BFD83C9B6F}" type="presParOf" srcId="{69FB8930-26F8-411B-857E-761E204D28F1}" destId="{6D5E13E4-4DCC-401C-92A5-CDC806CCF4F0}" srcOrd="0" destOrd="0" presId="urn:microsoft.com/office/officeart/2005/8/layout/hList1"/>
    <dgm:cxn modelId="{B895A82F-54AA-4FFF-AECD-DC364E2CD952}" type="presParOf" srcId="{69FB8930-26F8-411B-857E-761E204D28F1}" destId="{78988527-AAF2-45EA-B6C9-74906040B7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EB461E-3D50-4B5A-9B0C-48C6C00251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877940-14D6-4E24-84FA-AC8C2C369DA6}">
      <dgm:prSet/>
      <dgm:spPr/>
      <dgm:t>
        <a:bodyPr/>
        <a:lstStyle/>
        <a:p>
          <a:r>
            <a:rPr lang="en-US" b="1"/>
            <a:t>Validation and GMP Development Period</a:t>
          </a:r>
          <a:endParaRPr lang="en-US"/>
        </a:p>
      </dgm:t>
    </dgm:pt>
    <dgm:pt modelId="{EC4B6605-FD12-4928-9B3A-47F3108F9AE1}" type="parTrans" cxnId="{BF274D64-40D6-45CA-B8D6-9227833DF389}">
      <dgm:prSet/>
      <dgm:spPr/>
      <dgm:t>
        <a:bodyPr/>
        <a:lstStyle/>
        <a:p>
          <a:endParaRPr lang="en-US"/>
        </a:p>
      </dgm:t>
    </dgm:pt>
    <dgm:pt modelId="{2DA461D6-58BF-4E66-A4D6-038455D22BB3}" type="sibTrans" cxnId="{BF274D64-40D6-45CA-B8D6-9227833DF389}">
      <dgm:prSet/>
      <dgm:spPr/>
      <dgm:t>
        <a:bodyPr/>
        <a:lstStyle/>
        <a:p>
          <a:endParaRPr lang="en-US"/>
        </a:p>
      </dgm:t>
    </dgm:pt>
    <dgm:pt modelId="{9998BE59-13D1-4C82-ADCC-3D31ECD397D1}">
      <dgm:prSet/>
      <dgm:spPr/>
      <dgm:t>
        <a:bodyPr/>
        <a:lstStyle/>
        <a:p>
          <a:r>
            <a:rPr lang="en-US" dirty="0"/>
            <a:t>Validate information from the Owner </a:t>
          </a:r>
        </a:p>
      </dgm:t>
    </dgm:pt>
    <dgm:pt modelId="{D8C3FB46-6727-4393-833B-22BE50CB3598}" type="parTrans" cxnId="{A16A4848-063B-4A2E-9629-824384ED72E5}">
      <dgm:prSet/>
      <dgm:spPr/>
      <dgm:t>
        <a:bodyPr/>
        <a:lstStyle/>
        <a:p>
          <a:endParaRPr lang="en-US"/>
        </a:p>
      </dgm:t>
    </dgm:pt>
    <dgm:pt modelId="{0AE61FB8-C90F-4517-9458-2F8FC2F37E95}" type="sibTrans" cxnId="{A16A4848-063B-4A2E-9629-824384ED72E5}">
      <dgm:prSet/>
      <dgm:spPr/>
      <dgm:t>
        <a:bodyPr/>
        <a:lstStyle/>
        <a:p>
          <a:endParaRPr lang="en-US"/>
        </a:p>
      </dgm:t>
    </dgm:pt>
    <dgm:pt modelId="{46D6C067-22E7-472B-BADB-E5D25C08E301}">
      <dgm:prSet/>
      <dgm:spPr/>
      <dgm:t>
        <a:bodyPr/>
        <a:lstStyle/>
        <a:p>
          <a:r>
            <a:rPr lang="en-US"/>
            <a:t>Examines options to identify innovation</a:t>
          </a:r>
        </a:p>
      </dgm:t>
    </dgm:pt>
    <dgm:pt modelId="{1EB76743-D679-4F77-B78C-6BD644824596}" type="parTrans" cxnId="{398DA733-61E5-4412-8FDE-96A0DD3D8894}">
      <dgm:prSet/>
      <dgm:spPr/>
      <dgm:t>
        <a:bodyPr/>
        <a:lstStyle/>
        <a:p>
          <a:endParaRPr lang="en-US"/>
        </a:p>
      </dgm:t>
    </dgm:pt>
    <dgm:pt modelId="{9AA9E591-6FCF-4240-A5A9-9A2628AB3F4A}" type="sibTrans" cxnId="{398DA733-61E5-4412-8FDE-96A0DD3D8894}">
      <dgm:prSet/>
      <dgm:spPr/>
      <dgm:t>
        <a:bodyPr/>
        <a:lstStyle/>
        <a:p>
          <a:endParaRPr lang="en-US"/>
        </a:p>
      </dgm:t>
    </dgm:pt>
    <dgm:pt modelId="{3C57AD03-ECAC-4319-A839-F826E020073E}">
      <dgm:prSet/>
      <dgm:spPr/>
      <dgm:t>
        <a:bodyPr/>
        <a:lstStyle/>
        <a:p>
          <a:r>
            <a:rPr lang="en-US"/>
            <a:t>Commercially reasonable examination of site</a:t>
          </a:r>
        </a:p>
      </dgm:t>
    </dgm:pt>
    <dgm:pt modelId="{EA18738F-7AF3-4180-8799-A039F61CD778}" type="parTrans" cxnId="{9768DCFA-16F5-4276-9938-0AAEF6EFFC68}">
      <dgm:prSet/>
      <dgm:spPr/>
      <dgm:t>
        <a:bodyPr/>
        <a:lstStyle/>
        <a:p>
          <a:endParaRPr lang="en-US"/>
        </a:p>
      </dgm:t>
    </dgm:pt>
    <dgm:pt modelId="{86598D3B-A00F-45DA-A8F9-8860C414E5B1}" type="sibTrans" cxnId="{9768DCFA-16F5-4276-9938-0AAEF6EFFC68}">
      <dgm:prSet/>
      <dgm:spPr/>
      <dgm:t>
        <a:bodyPr/>
        <a:lstStyle/>
        <a:p>
          <a:endParaRPr lang="en-US"/>
        </a:p>
      </dgm:t>
    </dgm:pt>
    <dgm:pt modelId="{EDF76A42-55D4-4F1B-8E77-C1FEF0E997FD}">
      <dgm:prSet/>
      <dgm:spPr/>
      <dgm:t>
        <a:bodyPr/>
        <a:lstStyle/>
        <a:p>
          <a:r>
            <a:rPr lang="en-US"/>
            <a:t>Develop Basis of Design Documents, Project Schedule, GMP</a:t>
          </a:r>
        </a:p>
      </dgm:t>
    </dgm:pt>
    <dgm:pt modelId="{E08CDB7E-B2EA-47F0-9EEE-7FEC31779CAF}" type="parTrans" cxnId="{2C96F7E6-F400-4464-BA84-9CA1D5DB43B6}">
      <dgm:prSet/>
      <dgm:spPr/>
      <dgm:t>
        <a:bodyPr/>
        <a:lstStyle/>
        <a:p>
          <a:endParaRPr lang="en-US"/>
        </a:p>
      </dgm:t>
    </dgm:pt>
    <dgm:pt modelId="{E43B914D-EF6A-4257-B488-7DB3247593B3}" type="sibTrans" cxnId="{2C96F7E6-F400-4464-BA84-9CA1D5DB43B6}">
      <dgm:prSet/>
      <dgm:spPr/>
      <dgm:t>
        <a:bodyPr/>
        <a:lstStyle/>
        <a:p>
          <a:endParaRPr lang="en-US"/>
        </a:p>
      </dgm:t>
    </dgm:pt>
    <dgm:pt modelId="{96C70EAA-8F3C-42F0-ACB9-FE2BD63490E9}">
      <dgm:prSet/>
      <dgm:spPr/>
      <dgm:t>
        <a:bodyPr/>
        <a:lstStyle/>
        <a:p>
          <a:r>
            <a:rPr lang="en-US"/>
            <a:t>Contract Amendment</a:t>
          </a:r>
        </a:p>
      </dgm:t>
    </dgm:pt>
    <dgm:pt modelId="{C493935B-21C7-4F7E-A71F-BD01F9CBA6AC}" type="parTrans" cxnId="{C51A6EDC-29C4-4B64-9367-CE48B7C90A94}">
      <dgm:prSet/>
      <dgm:spPr/>
      <dgm:t>
        <a:bodyPr/>
        <a:lstStyle/>
        <a:p>
          <a:endParaRPr lang="en-US"/>
        </a:p>
      </dgm:t>
    </dgm:pt>
    <dgm:pt modelId="{122C166E-42D4-482B-9109-28ED5D4C7DF1}" type="sibTrans" cxnId="{C51A6EDC-29C4-4B64-9367-CE48B7C90A94}">
      <dgm:prSet/>
      <dgm:spPr/>
      <dgm:t>
        <a:bodyPr/>
        <a:lstStyle/>
        <a:p>
          <a:endParaRPr lang="en-US"/>
        </a:p>
      </dgm:t>
    </dgm:pt>
    <dgm:pt modelId="{C3A5300B-5D33-4D98-BF6F-85688264F182}">
      <dgm:prSet/>
      <dgm:spPr/>
      <dgm:t>
        <a:bodyPr/>
        <a:lstStyle/>
        <a:p>
          <a:r>
            <a:rPr lang="en-US" b="1"/>
            <a:t>GMP Execution Period </a:t>
          </a:r>
          <a:endParaRPr lang="en-US"/>
        </a:p>
      </dgm:t>
    </dgm:pt>
    <dgm:pt modelId="{C3FBF992-B463-40DA-9904-67B52BC24847}" type="parTrans" cxnId="{688C1A28-B2B0-450D-87AF-8B88DD69F72F}">
      <dgm:prSet/>
      <dgm:spPr/>
      <dgm:t>
        <a:bodyPr/>
        <a:lstStyle/>
        <a:p>
          <a:endParaRPr lang="en-US"/>
        </a:p>
      </dgm:t>
    </dgm:pt>
    <dgm:pt modelId="{FE701813-382D-4932-87E9-143B6C91A194}" type="sibTrans" cxnId="{688C1A28-B2B0-450D-87AF-8B88DD69F72F}">
      <dgm:prSet/>
      <dgm:spPr/>
      <dgm:t>
        <a:bodyPr/>
        <a:lstStyle/>
        <a:p>
          <a:endParaRPr lang="en-US"/>
        </a:p>
      </dgm:t>
    </dgm:pt>
    <dgm:pt modelId="{8B5FCA29-C78C-4A42-B8E4-ECBF77370221}">
      <dgm:prSet/>
      <dgm:spPr/>
      <dgm:t>
        <a:bodyPr/>
        <a:lstStyle/>
        <a:p>
          <a:r>
            <a:rPr lang="en-US"/>
            <a:t>Complete Design</a:t>
          </a:r>
        </a:p>
      </dgm:t>
    </dgm:pt>
    <dgm:pt modelId="{2CF23C8D-6783-49D2-9D8E-6572F575AADF}" type="parTrans" cxnId="{AC6CD4D6-8DD4-4257-9246-CE7D49E267B6}">
      <dgm:prSet/>
      <dgm:spPr/>
      <dgm:t>
        <a:bodyPr/>
        <a:lstStyle/>
        <a:p>
          <a:endParaRPr lang="en-US"/>
        </a:p>
      </dgm:t>
    </dgm:pt>
    <dgm:pt modelId="{6E62F627-D0C6-47C7-8137-32A997EEB0F0}" type="sibTrans" cxnId="{AC6CD4D6-8DD4-4257-9246-CE7D49E267B6}">
      <dgm:prSet/>
      <dgm:spPr/>
      <dgm:t>
        <a:bodyPr/>
        <a:lstStyle/>
        <a:p>
          <a:endParaRPr lang="en-US"/>
        </a:p>
      </dgm:t>
    </dgm:pt>
    <dgm:pt modelId="{894831CA-28C8-4750-99EC-D9510AFF4483}">
      <dgm:prSet/>
      <dgm:spPr/>
      <dgm:t>
        <a:bodyPr/>
        <a:lstStyle/>
        <a:p>
          <a:r>
            <a:rPr lang="en-US"/>
            <a:t>Construction</a:t>
          </a:r>
        </a:p>
      </dgm:t>
    </dgm:pt>
    <dgm:pt modelId="{996BDB04-4D2E-4699-B652-6D2771817029}" type="parTrans" cxnId="{6066634A-DF15-4241-A8ED-5FE566CFA98C}">
      <dgm:prSet/>
      <dgm:spPr/>
      <dgm:t>
        <a:bodyPr/>
        <a:lstStyle/>
        <a:p>
          <a:endParaRPr lang="en-US"/>
        </a:p>
      </dgm:t>
    </dgm:pt>
    <dgm:pt modelId="{D93DC359-73A9-4B5E-9D37-91E753390723}" type="sibTrans" cxnId="{6066634A-DF15-4241-A8ED-5FE566CFA98C}">
      <dgm:prSet/>
      <dgm:spPr/>
      <dgm:t>
        <a:bodyPr/>
        <a:lstStyle/>
        <a:p>
          <a:endParaRPr lang="en-US"/>
        </a:p>
      </dgm:t>
    </dgm:pt>
    <dgm:pt modelId="{2E6EFCD3-A0B1-4A4B-A1B8-85F66626E497}">
      <dgm:prSet/>
      <dgm:spPr/>
      <dgm:t>
        <a:bodyPr/>
        <a:lstStyle/>
        <a:p>
          <a:r>
            <a:rPr lang="en-US"/>
            <a:t>Close out </a:t>
          </a:r>
        </a:p>
      </dgm:t>
    </dgm:pt>
    <dgm:pt modelId="{5328372D-0BCF-4AA0-A8BF-DE1E4B457E8E}" type="parTrans" cxnId="{1EE65D5A-DC1D-4203-951F-F10FA07923B3}">
      <dgm:prSet/>
      <dgm:spPr/>
      <dgm:t>
        <a:bodyPr/>
        <a:lstStyle/>
        <a:p>
          <a:endParaRPr lang="en-US"/>
        </a:p>
      </dgm:t>
    </dgm:pt>
    <dgm:pt modelId="{FF5AE0CB-7385-4E52-BCD1-80219D9EDD20}" type="sibTrans" cxnId="{1EE65D5A-DC1D-4203-951F-F10FA07923B3}">
      <dgm:prSet/>
      <dgm:spPr/>
      <dgm:t>
        <a:bodyPr/>
        <a:lstStyle/>
        <a:p>
          <a:endParaRPr lang="en-US"/>
        </a:p>
      </dgm:t>
    </dgm:pt>
    <dgm:pt modelId="{84A4903D-AA1D-4647-809E-2A488D669308}" type="pres">
      <dgm:prSet presAssocID="{52EB461E-3D50-4B5A-9B0C-48C6C00251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ED44E7-7951-4388-8176-6C6EE1880276}" type="pres">
      <dgm:prSet presAssocID="{19877940-14D6-4E24-84FA-AC8C2C369DA6}" presName="composite" presStyleCnt="0"/>
      <dgm:spPr/>
    </dgm:pt>
    <dgm:pt modelId="{A1D50567-D025-464F-AB20-11761CB0C730}" type="pres">
      <dgm:prSet presAssocID="{19877940-14D6-4E24-84FA-AC8C2C369DA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93CC9A-828B-4C9D-BB75-24EDB729A39B}" type="pres">
      <dgm:prSet presAssocID="{19877940-14D6-4E24-84FA-AC8C2C369DA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4E2F4-9361-4965-AD99-84A42A0202EF}" type="pres">
      <dgm:prSet presAssocID="{2DA461D6-58BF-4E66-A4D6-038455D22BB3}" presName="space" presStyleCnt="0"/>
      <dgm:spPr/>
    </dgm:pt>
    <dgm:pt modelId="{2DFACEA6-E188-4EC5-98F0-75E300557897}" type="pres">
      <dgm:prSet presAssocID="{C3A5300B-5D33-4D98-BF6F-85688264F182}" presName="composite" presStyleCnt="0"/>
      <dgm:spPr/>
    </dgm:pt>
    <dgm:pt modelId="{0A7A5B01-19B0-426F-A5FF-7104B6D9D936}" type="pres">
      <dgm:prSet presAssocID="{C3A5300B-5D33-4D98-BF6F-85688264F18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94A6D-3B64-48C1-BF77-5897EF335725}" type="pres">
      <dgm:prSet presAssocID="{C3A5300B-5D33-4D98-BF6F-85688264F18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355CB9-C1BE-444F-B821-98E93C574044}" type="presOf" srcId="{894831CA-28C8-4750-99EC-D9510AFF4483}" destId="{41394A6D-3B64-48C1-BF77-5897EF335725}" srcOrd="0" destOrd="1" presId="urn:microsoft.com/office/officeart/2005/8/layout/hList1"/>
    <dgm:cxn modelId="{62E7A976-6982-46ED-B467-4D7FE2BF5981}" type="presOf" srcId="{EDF76A42-55D4-4F1B-8E77-C1FEF0E997FD}" destId="{5993CC9A-828B-4C9D-BB75-24EDB729A39B}" srcOrd="0" destOrd="3" presId="urn:microsoft.com/office/officeart/2005/8/layout/hList1"/>
    <dgm:cxn modelId="{9768DCFA-16F5-4276-9938-0AAEF6EFFC68}" srcId="{19877940-14D6-4E24-84FA-AC8C2C369DA6}" destId="{3C57AD03-ECAC-4319-A839-F826E020073E}" srcOrd="2" destOrd="0" parTransId="{EA18738F-7AF3-4180-8799-A039F61CD778}" sibTransId="{86598D3B-A00F-45DA-A8F9-8860C414E5B1}"/>
    <dgm:cxn modelId="{AC6CD4D6-8DD4-4257-9246-CE7D49E267B6}" srcId="{C3A5300B-5D33-4D98-BF6F-85688264F182}" destId="{8B5FCA29-C78C-4A42-B8E4-ECBF77370221}" srcOrd="0" destOrd="0" parTransId="{2CF23C8D-6783-49D2-9D8E-6572F575AADF}" sibTransId="{6E62F627-D0C6-47C7-8137-32A997EEB0F0}"/>
    <dgm:cxn modelId="{1DDCA273-11C7-4145-8D22-D3764817F679}" type="presOf" srcId="{2E6EFCD3-A0B1-4A4B-A1B8-85F66626E497}" destId="{41394A6D-3B64-48C1-BF77-5897EF335725}" srcOrd="0" destOrd="2" presId="urn:microsoft.com/office/officeart/2005/8/layout/hList1"/>
    <dgm:cxn modelId="{A16A4848-063B-4A2E-9629-824384ED72E5}" srcId="{19877940-14D6-4E24-84FA-AC8C2C369DA6}" destId="{9998BE59-13D1-4C82-ADCC-3D31ECD397D1}" srcOrd="0" destOrd="0" parTransId="{D8C3FB46-6727-4393-833B-22BE50CB3598}" sibTransId="{0AE61FB8-C90F-4517-9458-2F8FC2F37E95}"/>
    <dgm:cxn modelId="{2413EF63-3E9A-45AC-A466-AD72A82C6140}" type="presOf" srcId="{3C57AD03-ECAC-4319-A839-F826E020073E}" destId="{5993CC9A-828B-4C9D-BB75-24EDB729A39B}" srcOrd="0" destOrd="2" presId="urn:microsoft.com/office/officeart/2005/8/layout/hList1"/>
    <dgm:cxn modelId="{D29C768F-8900-4AFE-BB17-8B60ED8C7950}" type="presOf" srcId="{8B5FCA29-C78C-4A42-B8E4-ECBF77370221}" destId="{41394A6D-3B64-48C1-BF77-5897EF335725}" srcOrd="0" destOrd="0" presId="urn:microsoft.com/office/officeart/2005/8/layout/hList1"/>
    <dgm:cxn modelId="{0D643906-CB68-48F1-BD2F-E2F9836EAB2B}" type="presOf" srcId="{19877940-14D6-4E24-84FA-AC8C2C369DA6}" destId="{A1D50567-D025-464F-AB20-11761CB0C730}" srcOrd="0" destOrd="0" presId="urn:microsoft.com/office/officeart/2005/8/layout/hList1"/>
    <dgm:cxn modelId="{38D2C0E0-65F2-44D0-8016-DDA9B897F846}" type="presOf" srcId="{52EB461E-3D50-4B5A-9B0C-48C6C00251A2}" destId="{84A4903D-AA1D-4647-809E-2A488D669308}" srcOrd="0" destOrd="0" presId="urn:microsoft.com/office/officeart/2005/8/layout/hList1"/>
    <dgm:cxn modelId="{24DA2D27-2B21-413D-8589-04583BD05CE2}" type="presOf" srcId="{C3A5300B-5D33-4D98-BF6F-85688264F182}" destId="{0A7A5B01-19B0-426F-A5FF-7104B6D9D936}" srcOrd="0" destOrd="0" presId="urn:microsoft.com/office/officeart/2005/8/layout/hList1"/>
    <dgm:cxn modelId="{688C1A28-B2B0-450D-87AF-8B88DD69F72F}" srcId="{52EB461E-3D50-4B5A-9B0C-48C6C00251A2}" destId="{C3A5300B-5D33-4D98-BF6F-85688264F182}" srcOrd="1" destOrd="0" parTransId="{C3FBF992-B463-40DA-9904-67B52BC24847}" sibTransId="{FE701813-382D-4932-87E9-143B6C91A194}"/>
    <dgm:cxn modelId="{C8A35569-1605-4A64-A3FE-67DE85BA44A1}" type="presOf" srcId="{9998BE59-13D1-4C82-ADCC-3D31ECD397D1}" destId="{5993CC9A-828B-4C9D-BB75-24EDB729A39B}" srcOrd="0" destOrd="0" presId="urn:microsoft.com/office/officeart/2005/8/layout/hList1"/>
    <dgm:cxn modelId="{1EE65D5A-DC1D-4203-951F-F10FA07923B3}" srcId="{C3A5300B-5D33-4D98-BF6F-85688264F182}" destId="{2E6EFCD3-A0B1-4A4B-A1B8-85F66626E497}" srcOrd="2" destOrd="0" parTransId="{5328372D-0BCF-4AA0-A8BF-DE1E4B457E8E}" sibTransId="{FF5AE0CB-7385-4E52-BCD1-80219D9EDD20}"/>
    <dgm:cxn modelId="{2C96F7E6-F400-4464-BA84-9CA1D5DB43B6}" srcId="{19877940-14D6-4E24-84FA-AC8C2C369DA6}" destId="{EDF76A42-55D4-4F1B-8E77-C1FEF0E997FD}" srcOrd="3" destOrd="0" parTransId="{E08CDB7E-B2EA-47F0-9EEE-7FEC31779CAF}" sibTransId="{E43B914D-EF6A-4257-B488-7DB3247593B3}"/>
    <dgm:cxn modelId="{6066634A-DF15-4241-A8ED-5FE566CFA98C}" srcId="{C3A5300B-5D33-4D98-BF6F-85688264F182}" destId="{894831CA-28C8-4750-99EC-D9510AFF4483}" srcOrd="1" destOrd="0" parTransId="{996BDB04-4D2E-4699-B652-6D2771817029}" sibTransId="{D93DC359-73A9-4B5E-9D37-91E753390723}"/>
    <dgm:cxn modelId="{C51A6EDC-29C4-4B64-9367-CE48B7C90A94}" srcId="{19877940-14D6-4E24-84FA-AC8C2C369DA6}" destId="{96C70EAA-8F3C-42F0-ACB9-FE2BD63490E9}" srcOrd="4" destOrd="0" parTransId="{C493935B-21C7-4F7E-A71F-BD01F9CBA6AC}" sibTransId="{122C166E-42D4-482B-9109-28ED5D4C7DF1}"/>
    <dgm:cxn modelId="{E2D3CE4D-1E97-425D-BBD5-485B42BE4A8E}" type="presOf" srcId="{96C70EAA-8F3C-42F0-ACB9-FE2BD63490E9}" destId="{5993CC9A-828B-4C9D-BB75-24EDB729A39B}" srcOrd="0" destOrd="4" presId="urn:microsoft.com/office/officeart/2005/8/layout/hList1"/>
    <dgm:cxn modelId="{BF274D64-40D6-45CA-B8D6-9227833DF389}" srcId="{52EB461E-3D50-4B5A-9B0C-48C6C00251A2}" destId="{19877940-14D6-4E24-84FA-AC8C2C369DA6}" srcOrd="0" destOrd="0" parTransId="{EC4B6605-FD12-4928-9B3A-47F3108F9AE1}" sibTransId="{2DA461D6-58BF-4E66-A4D6-038455D22BB3}"/>
    <dgm:cxn modelId="{A20FFDE8-7016-4E29-AAE6-4A4865162ED4}" type="presOf" srcId="{46D6C067-22E7-472B-BADB-E5D25C08E301}" destId="{5993CC9A-828B-4C9D-BB75-24EDB729A39B}" srcOrd="0" destOrd="1" presId="urn:microsoft.com/office/officeart/2005/8/layout/hList1"/>
    <dgm:cxn modelId="{398DA733-61E5-4412-8FDE-96A0DD3D8894}" srcId="{19877940-14D6-4E24-84FA-AC8C2C369DA6}" destId="{46D6C067-22E7-472B-BADB-E5D25C08E301}" srcOrd="1" destOrd="0" parTransId="{1EB76743-D679-4F77-B78C-6BD644824596}" sibTransId="{9AA9E591-6FCF-4240-A5A9-9A2628AB3F4A}"/>
    <dgm:cxn modelId="{9872B1CF-C543-4A17-B619-61C06817B992}" type="presParOf" srcId="{84A4903D-AA1D-4647-809E-2A488D669308}" destId="{E0ED44E7-7951-4388-8176-6C6EE1880276}" srcOrd="0" destOrd="0" presId="urn:microsoft.com/office/officeart/2005/8/layout/hList1"/>
    <dgm:cxn modelId="{B81CE5F1-D53B-4F39-8BE4-8AA7ACEE65FB}" type="presParOf" srcId="{E0ED44E7-7951-4388-8176-6C6EE1880276}" destId="{A1D50567-D025-464F-AB20-11761CB0C730}" srcOrd="0" destOrd="0" presId="urn:microsoft.com/office/officeart/2005/8/layout/hList1"/>
    <dgm:cxn modelId="{44F468CC-64E5-483C-B44D-DB0B9545C54C}" type="presParOf" srcId="{E0ED44E7-7951-4388-8176-6C6EE1880276}" destId="{5993CC9A-828B-4C9D-BB75-24EDB729A39B}" srcOrd="1" destOrd="0" presId="urn:microsoft.com/office/officeart/2005/8/layout/hList1"/>
    <dgm:cxn modelId="{A2F03BD7-4B21-4451-A1F6-76D47E11DCA1}" type="presParOf" srcId="{84A4903D-AA1D-4647-809E-2A488D669308}" destId="{2D84E2F4-9361-4965-AD99-84A42A0202EF}" srcOrd="1" destOrd="0" presId="urn:microsoft.com/office/officeart/2005/8/layout/hList1"/>
    <dgm:cxn modelId="{6411C9E1-251A-4429-A768-BD7C4B297F4F}" type="presParOf" srcId="{84A4903D-AA1D-4647-809E-2A488D669308}" destId="{2DFACEA6-E188-4EC5-98F0-75E300557897}" srcOrd="2" destOrd="0" presId="urn:microsoft.com/office/officeart/2005/8/layout/hList1"/>
    <dgm:cxn modelId="{BA39A74E-B483-479D-A662-EFE1030F0B18}" type="presParOf" srcId="{2DFACEA6-E188-4EC5-98F0-75E300557897}" destId="{0A7A5B01-19B0-426F-A5FF-7104B6D9D936}" srcOrd="0" destOrd="0" presId="urn:microsoft.com/office/officeart/2005/8/layout/hList1"/>
    <dgm:cxn modelId="{557E3706-3E67-4F57-B735-22A091F0623B}" type="presParOf" srcId="{2DFACEA6-E188-4EC5-98F0-75E300557897}" destId="{41394A6D-3B64-48C1-BF77-5897EF3357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DC204-448F-4BCD-824E-1E3F29D9ABA8}">
      <dsp:nvSpPr>
        <dsp:cNvPr id="0" name=""/>
        <dsp:cNvSpPr/>
      </dsp:nvSpPr>
      <dsp:spPr>
        <a:xfrm>
          <a:off x="0" y="5802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Rick Benner</a:t>
          </a:r>
          <a:r>
            <a:rPr lang="en-US" sz="2200" kern="1200"/>
            <a:t>, </a:t>
          </a:r>
          <a:r>
            <a:rPr lang="en-US" sz="2200" i="1" kern="1200"/>
            <a:t>Director/University Architect</a:t>
          </a:r>
          <a:endParaRPr lang="en-US" sz="2200" kern="1200"/>
        </a:p>
      </dsp:txBody>
      <dsp:txXfrm>
        <a:off x="42663" y="48465"/>
        <a:ext cx="6004324" cy="788627"/>
      </dsp:txXfrm>
    </dsp:sp>
    <dsp:sp modelId="{C1CA4613-0B95-4988-941B-B15B58E4D5BC}">
      <dsp:nvSpPr>
        <dsp:cNvPr id="0" name=""/>
        <dsp:cNvSpPr/>
      </dsp:nvSpPr>
      <dsp:spPr>
        <a:xfrm>
          <a:off x="0" y="943115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Leonard Jones</a:t>
          </a:r>
          <a:r>
            <a:rPr lang="en-US" sz="2200" kern="1200"/>
            <a:t>, </a:t>
          </a:r>
          <a:r>
            <a:rPr lang="en-US" sz="2200" i="1" kern="1200"/>
            <a:t>Director University Residences </a:t>
          </a:r>
          <a:endParaRPr lang="en-US" sz="2200" kern="1200"/>
        </a:p>
      </dsp:txBody>
      <dsp:txXfrm>
        <a:off x="42663" y="985778"/>
        <a:ext cx="6004324" cy="788627"/>
      </dsp:txXfrm>
    </dsp:sp>
    <dsp:sp modelId="{60F3BE7D-430F-486B-8941-FC4196DCCD14}">
      <dsp:nvSpPr>
        <dsp:cNvPr id="0" name=""/>
        <dsp:cNvSpPr/>
      </dsp:nvSpPr>
      <dsp:spPr>
        <a:xfrm>
          <a:off x="0" y="1880429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Josh Kavula</a:t>
          </a:r>
          <a:r>
            <a:rPr lang="en-US" sz="2200" kern="1200"/>
            <a:t>, </a:t>
          </a:r>
          <a:r>
            <a:rPr lang="en-US" sz="2200" i="1" kern="1200"/>
            <a:t>Associate Director, Office of Facilities Development and Capital Budget</a:t>
          </a:r>
          <a:endParaRPr lang="en-US" sz="2200" kern="1200"/>
        </a:p>
      </dsp:txBody>
      <dsp:txXfrm>
        <a:off x="42663" y="1923092"/>
        <a:ext cx="6004324" cy="788627"/>
      </dsp:txXfrm>
    </dsp:sp>
    <dsp:sp modelId="{109BA82C-F5F8-4C99-87A3-4978E9C00508}">
      <dsp:nvSpPr>
        <dsp:cNvPr id="0" name=""/>
        <dsp:cNvSpPr/>
      </dsp:nvSpPr>
      <dsp:spPr>
        <a:xfrm>
          <a:off x="0" y="2817742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Sherrie Montgomery</a:t>
          </a:r>
          <a:r>
            <a:rPr lang="en-US" sz="2200" kern="1200"/>
            <a:t>, </a:t>
          </a:r>
          <a:r>
            <a:rPr lang="en-US" sz="2200" i="1" kern="1200"/>
            <a:t>Project Manager/Architect</a:t>
          </a:r>
          <a:endParaRPr lang="en-US" sz="2200" kern="1200"/>
        </a:p>
      </dsp:txBody>
      <dsp:txXfrm>
        <a:off x="42663" y="2860405"/>
        <a:ext cx="6004324" cy="788627"/>
      </dsp:txXfrm>
    </dsp:sp>
    <dsp:sp modelId="{03D1444B-E035-45BA-B98F-FC1BCCC84057}">
      <dsp:nvSpPr>
        <dsp:cNvPr id="0" name=""/>
        <dsp:cNvSpPr/>
      </dsp:nvSpPr>
      <dsp:spPr>
        <a:xfrm>
          <a:off x="0" y="3755055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John Palewicz</a:t>
          </a:r>
          <a:r>
            <a:rPr lang="en-US" sz="2200" kern="1200"/>
            <a:t>, </a:t>
          </a:r>
          <a:r>
            <a:rPr lang="en-US" sz="2200" i="1" kern="1200"/>
            <a:t>John Palewicz Consulting, Design-Build Advisor</a:t>
          </a:r>
          <a:endParaRPr lang="en-US" sz="2200" kern="1200"/>
        </a:p>
      </dsp:txBody>
      <dsp:txXfrm>
        <a:off x="42663" y="3797718"/>
        <a:ext cx="6004324" cy="788627"/>
      </dsp:txXfrm>
    </dsp:sp>
    <dsp:sp modelId="{A58BDA58-949C-4ECC-9CE1-C6B1D3E7EE49}">
      <dsp:nvSpPr>
        <dsp:cNvPr id="0" name=""/>
        <dsp:cNvSpPr/>
      </dsp:nvSpPr>
      <dsp:spPr>
        <a:xfrm>
          <a:off x="0" y="4692369"/>
          <a:ext cx="6089650" cy="8739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Robynne Thaxton Parkinson</a:t>
          </a:r>
          <a:r>
            <a:rPr lang="en-US" sz="2200" kern="1200"/>
            <a:t>, </a:t>
          </a:r>
          <a:r>
            <a:rPr lang="en-US" sz="2200" i="1" kern="1200"/>
            <a:t>Progressive Design-Build Consultants, LLC, Design-Build Advisor</a:t>
          </a:r>
          <a:endParaRPr lang="en-US" sz="2200" kern="1200"/>
        </a:p>
      </dsp:txBody>
      <dsp:txXfrm>
        <a:off x="42663" y="4735032"/>
        <a:ext cx="6004324" cy="788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68195-E47A-480E-ABD9-DAA067C4F55C}">
      <dsp:nvSpPr>
        <dsp:cNvPr id="0" name=""/>
        <dsp:cNvSpPr/>
      </dsp:nvSpPr>
      <dsp:spPr>
        <a:xfrm>
          <a:off x="0" y="18022"/>
          <a:ext cx="6089650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At least 400 Bed Student Housing Facility</a:t>
          </a:r>
        </a:p>
      </dsp:txBody>
      <dsp:txXfrm>
        <a:off x="64083" y="82105"/>
        <a:ext cx="5961484" cy="1184574"/>
      </dsp:txXfrm>
    </dsp:sp>
    <dsp:sp modelId="{88060E04-0345-44E1-A96B-814A8D275D2E}">
      <dsp:nvSpPr>
        <dsp:cNvPr id="0" name=""/>
        <dsp:cNvSpPr/>
      </dsp:nvSpPr>
      <dsp:spPr>
        <a:xfrm>
          <a:off x="0" y="1425802"/>
          <a:ext cx="6089650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State of the Art Facility</a:t>
          </a:r>
        </a:p>
      </dsp:txBody>
      <dsp:txXfrm>
        <a:off x="64083" y="1489885"/>
        <a:ext cx="5961484" cy="1184574"/>
      </dsp:txXfrm>
    </dsp:sp>
    <dsp:sp modelId="{F17E7E7E-A313-414D-929D-64E540CC76F4}">
      <dsp:nvSpPr>
        <dsp:cNvPr id="0" name=""/>
        <dsp:cNvSpPr/>
      </dsp:nvSpPr>
      <dsp:spPr>
        <a:xfrm>
          <a:off x="0" y="2833582"/>
          <a:ext cx="6089650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Competitive Student Amenities</a:t>
          </a:r>
        </a:p>
      </dsp:txBody>
      <dsp:txXfrm>
        <a:off x="64083" y="2897665"/>
        <a:ext cx="5961484" cy="1184574"/>
      </dsp:txXfrm>
    </dsp:sp>
    <dsp:sp modelId="{4C6BFEAB-678D-4CB1-A939-B0093E2265F2}">
      <dsp:nvSpPr>
        <dsp:cNvPr id="0" name=""/>
        <dsp:cNvSpPr/>
      </dsp:nvSpPr>
      <dsp:spPr>
        <a:xfrm>
          <a:off x="0" y="4241362"/>
          <a:ext cx="6089650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Various siting options</a:t>
          </a:r>
        </a:p>
      </dsp:txBody>
      <dsp:txXfrm>
        <a:off x="64083" y="4305445"/>
        <a:ext cx="5961484" cy="118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6DD1B-F79C-4AC3-8D6E-D9065469513E}">
      <dsp:nvSpPr>
        <dsp:cNvPr id="0" name=""/>
        <dsp:cNvSpPr/>
      </dsp:nvSpPr>
      <dsp:spPr>
        <a:xfrm>
          <a:off x="3286" y="162380"/>
          <a:ext cx="3203971" cy="1162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RCW 39.10.300(1)(b) “Greater Innovation or efficiencies between the designer and the builder”</a:t>
          </a:r>
          <a:endParaRPr lang="en-US" sz="1800" kern="1200" dirty="0"/>
        </a:p>
      </dsp:txBody>
      <dsp:txXfrm>
        <a:off x="3286" y="162380"/>
        <a:ext cx="3203971" cy="1162340"/>
      </dsp:txXfrm>
    </dsp:sp>
    <dsp:sp modelId="{BFCB373A-2F53-4675-9613-3981FE1B1436}">
      <dsp:nvSpPr>
        <dsp:cNvPr id="0" name=""/>
        <dsp:cNvSpPr/>
      </dsp:nvSpPr>
      <dsp:spPr>
        <a:xfrm>
          <a:off x="3286" y="1324721"/>
          <a:ext cx="3203971" cy="28642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Determining a siting option that will maximize cost effectiveness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Using construction means and methods and sequencing to minimize impacts to a busy campus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Innovation in residence hall design</a:t>
          </a:r>
        </a:p>
      </dsp:txBody>
      <dsp:txXfrm>
        <a:off x="3286" y="1324721"/>
        <a:ext cx="3203971" cy="2864235"/>
      </dsp:txXfrm>
    </dsp:sp>
    <dsp:sp modelId="{6A279887-ADBB-4A12-B6F1-4F6CD907B6F6}">
      <dsp:nvSpPr>
        <dsp:cNvPr id="0" name=""/>
        <dsp:cNvSpPr/>
      </dsp:nvSpPr>
      <dsp:spPr>
        <a:xfrm>
          <a:off x="3655814" y="162380"/>
          <a:ext cx="3203971" cy="1162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RCW 39.10.300 (1)(c) “significant savings in project delivery time”</a:t>
          </a:r>
          <a:endParaRPr lang="en-US" sz="1800" kern="1200" dirty="0"/>
        </a:p>
      </dsp:txBody>
      <dsp:txXfrm>
        <a:off x="3655814" y="162380"/>
        <a:ext cx="3203971" cy="1162340"/>
      </dsp:txXfrm>
    </dsp:sp>
    <dsp:sp modelId="{93BEBFFB-F226-4313-9A99-7C102230BA6B}">
      <dsp:nvSpPr>
        <dsp:cNvPr id="0" name=""/>
        <dsp:cNvSpPr/>
      </dsp:nvSpPr>
      <dsp:spPr>
        <a:xfrm>
          <a:off x="3655814" y="1324721"/>
          <a:ext cx="3203971" cy="28642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Progressive Design-Build is the fastest delivery method. </a:t>
          </a:r>
        </a:p>
      </dsp:txBody>
      <dsp:txXfrm>
        <a:off x="3655814" y="1324721"/>
        <a:ext cx="3203971" cy="2864235"/>
      </dsp:txXfrm>
    </dsp:sp>
    <dsp:sp modelId="{BFE8EA6E-51AC-46D7-AD60-7E57719B10C8}">
      <dsp:nvSpPr>
        <dsp:cNvPr id="0" name=""/>
        <dsp:cNvSpPr/>
      </dsp:nvSpPr>
      <dsp:spPr>
        <a:xfrm>
          <a:off x="7308342" y="162380"/>
          <a:ext cx="3203971" cy="1162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RCW 39.10.280(2)</a:t>
          </a:r>
          <a:br>
            <a:rPr lang="en-US" sz="1800" b="1" kern="1200" dirty="0"/>
          </a:br>
          <a:r>
            <a:rPr lang="en-US" sz="1800" b="1" kern="1200" dirty="0"/>
            <a:t>(a) “Substantial Fiscal Benefit”</a:t>
          </a:r>
          <a:endParaRPr lang="en-US" sz="1800" kern="1200" dirty="0"/>
        </a:p>
      </dsp:txBody>
      <dsp:txXfrm>
        <a:off x="7308342" y="162380"/>
        <a:ext cx="3203971" cy="1162340"/>
      </dsp:txXfrm>
    </dsp:sp>
    <dsp:sp modelId="{327584AA-F6B9-4E68-BE32-11DD62CAB4F5}">
      <dsp:nvSpPr>
        <dsp:cNvPr id="0" name=""/>
        <dsp:cNvSpPr/>
      </dsp:nvSpPr>
      <dsp:spPr>
        <a:xfrm>
          <a:off x="7308342" y="1324721"/>
          <a:ext cx="3203971" cy="28642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Creating an optimal configuration will attract more students and maximize appropriate scope, creating a cost effective solution.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Progressive Design-Build minimizes disputes and provides more reliable cost data earlier in the project.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7308342" y="1324721"/>
        <a:ext cx="3203971" cy="2864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87F11-E5A8-4DF5-A90A-B7BDF8EACBF3}">
      <dsp:nvSpPr>
        <dsp:cNvPr id="0" name=""/>
        <dsp:cNvSpPr/>
      </dsp:nvSpPr>
      <dsp:spPr>
        <a:xfrm>
          <a:off x="29" y="143762"/>
          <a:ext cx="2845603" cy="694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Request for Qualifications</a:t>
          </a:r>
          <a:endParaRPr lang="en-US" sz="1900" kern="1200"/>
        </a:p>
      </dsp:txBody>
      <dsp:txXfrm>
        <a:off x="29" y="143762"/>
        <a:ext cx="2845603" cy="694960"/>
      </dsp:txXfrm>
    </dsp:sp>
    <dsp:sp modelId="{04DA96B1-A362-4520-A386-3AC784D3A288}">
      <dsp:nvSpPr>
        <dsp:cNvPr id="0" name=""/>
        <dsp:cNvSpPr/>
      </dsp:nvSpPr>
      <dsp:spPr>
        <a:xfrm>
          <a:off x="29" y="838722"/>
          <a:ext cx="2845603" cy="4589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Successful Experience with Projects of Similar Scope and Complexity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Experience Designing Residence Halls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Siting Experience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Experience working on an active campus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Team Organization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Experience developing scope and GMP collaboratively with Owner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Shortlist no more than five finalists</a:t>
          </a:r>
        </a:p>
      </dsp:txBody>
      <dsp:txXfrm>
        <a:off x="29" y="838722"/>
        <a:ext cx="2845603" cy="4589639"/>
      </dsp:txXfrm>
    </dsp:sp>
    <dsp:sp modelId="{6D5E13E4-4DCC-401C-92A5-CDC806CCF4F0}">
      <dsp:nvSpPr>
        <dsp:cNvPr id="0" name=""/>
        <dsp:cNvSpPr/>
      </dsp:nvSpPr>
      <dsp:spPr>
        <a:xfrm>
          <a:off x="3244017" y="143762"/>
          <a:ext cx="2845603" cy="694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Request for Proposal</a:t>
          </a:r>
          <a:endParaRPr lang="en-US" sz="1900" kern="1200"/>
        </a:p>
      </dsp:txBody>
      <dsp:txXfrm>
        <a:off x="3244017" y="143762"/>
        <a:ext cx="2845603" cy="694960"/>
      </dsp:txXfrm>
    </dsp:sp>
    <dsp:sp modelId="{78988527-AAF2-45EA-B6C9-74906040B72F}">
      <dsp:nvSpPr>
        <dsp:cNvPr id="0" name=""/>
        <dsp:cNvSpPr/>
      </dsp:nvSpPr>
      <dsp:spPr>
        <a:xfrm>
          <a:off x="3244017" y="838722"/>
          <a:ext cx="2845603" cy="4589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Management approach specific to the project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Innovation and Problem Solving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Approach to Siting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MWBE/Disadvantaged Business outreach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Interactive Proprietary Meetings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Price related factor:  Fee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Limited required proposal submittals</a:t>
          </a:r>
        </a:p>
      </dsp:txBody>
      <dsp:txXfrm>
        <a:off x="3244017" y="838722"/>
        <a:ext cx="2845603" cy="45896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50567-D025-464F-AB20-11761CB0C730}">
      <dsp:nvSpPr>
        <dsp:cNvPr id="0" name=""/>
        <dsp:cNvSpPr/>
      </dsp:nvSpPr>
      <dsp:spPr>
        <a:xfrm>
          <a:off x="29" y="87707"/>
          <a:ext cx="2845603" cy="807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Validation and GMP Development Period</a:t>
          </a:r>
          <a:endParaRPr lang="en-US" sz="2200" kern="1200"/>
        </a:p>
      </dsp:txBody>
      <dsp:txXfrm>
        <a:off x="29" y="87707"/>
        <a:ext cx="2845603" cy="807070"/>
      </dsp:txXfrm>
    </dsp:sp>
    <dsp:sp modelId="{5993CC9A-828B-4C9D-BB75-24EDB729A39B}">
      <dsp:nvSpPr>
        <dsp:cNvPr id="0" name=""/>
        <dsp:cNvSpPr/>
      </dsp:nvSpPr>
      <dsp:spPr>
        <a:xfrm>
          <a:off x="29" y="894777"/>
          <a:ext cx="2845603" cy="4589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Validate information from the Owner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Examines options to identify innovation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Commercially reasonable examination of site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Develop Basis of Design Documents, Project Schedule, GMP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Contract Amendment</a:t>
          </a:r>
        </a:p>
      </dsp:txBody>
      <dsp:txXfrm>
        <a:off x="29" y="894777"/>
        <a:ext cx="2845603" cy="4589639"/>
      </dsp:txXfrm>
    </dsp:sp>
    <dsp:sp modelId="{0A7A5B01-19B0-426F-A5FF-7104B6D9D936}">
      <dsp:nvSpPr>
        <dsp:cNvPr id="0" name=""/>
        <dsp:cNvSpPr/>
      </dsp:nvSpPr>
      <dsp:spPr>
        <a:xfrm>
          <a:off x="3244017" y="87707"/>
          <a:ext cx="2845603" cy="807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GMP Execution Period </a:t>
          </a:r>
          <a:endParaRPr lang="en-US" sz="2200" kern="1200"/>
        </a:p>
      </dsp:txBody>
      <dsp:txXfrm>
        <a:off x="3244017" y="87707"/>
        <a:ext cx="2845603" cy="807070"/>
      </dsp:txXfrm>
    </dsp:sp>
    <dsp:sp modelId="{41394A6D-3B64-48C1-BF77-5897EF335725}">
      <dsp:nvSpPr>
        <dsp:cNvPr id="0" name=""/>
        <dsp:cNvSpPr/>
      </dsp:nvSpPr>
      <dsp:spPr>
        <a:xfrm>
          <a:off x="3244017" y="894777"/>
          <a:ext cx="2845603" cy="4589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Complete Design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Construction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/>
            <a:t>Close out </a:t>
          </a:r>
        </a:p>
      </dsp:txBody>
      <dsp:txXfrm>
        <a:off x="3244017" y="894777"/>
        <a:ext cx="2845603" cy="458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0"/>
            <a:ext cx="3954145" cy="742169"/>
          </a:xfrm>
          <a:prstGeom prst="rect">
            <a:avLst/>
          </a:prstGeom>
        </p:spPr>
        <p:txBody>
          <a:bodyPr vert="horz" lIns="135277" tIns="67639" rIns="135277" bIns="67639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68694" y="10"/>
            <a:ext cx="3954145" cy="742169"/>
          </a:xfrm>
          <a:prstGeom prst="rect">
            <a:avLst/>
          </a:prstGeom>
        </p:spPr>
        <p:txBody>
          <a:bodyPr vert="horz" lIns="135277" tIns="67639" rIns="135277" bIns="67639" rtlCol="0"/>
          <a:lstStyle>
            <a:lvl1pPr algn="r">
              <a:defRPr sz="1800"/>
            </a:lvl1pPr>
          </a:lstStyle>
          <a:p>
            <a:fld id="{ECBE34D6-9F9C-42B3-AD26-C61A9614804D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4040638"/>
            <a:ext cx="3954145" cy="742169"/>
          </a:xfrm>
          <a:prstGeom prst="rect">
            <a:avLst/>
          </a:prstGeom>
        </p:spPr>
        <p:txBody>
          <a:bodyPr vert="horz" lIns="135277" tIns="67639" rIns="135277" bIns="67639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68694" y="14040638"/>
            <a:ext cx="3954145" cy="742169"/>
          </a:xfrm>
          <a:prstGeom prst="rect">
            <a:avLst/>
          </a:prstGeom>
        </p:spPr>
        <p:txBody>
          <a:bodyPr vert="horz" lIns="135277" tIns="67639" rIns="135277" bIns="67639" rtlCol="0" anchor="b"/>
          <a:lstStyle>
            <a:lvl1pPr algn="r">
              <a:defRPr sz="1800"/>
            </a:lvl1pPr>
          </a:lstStyle>
          <a:p>
            <a:fld id="{ABE3816E-E9C3-4D5D-9CB1-904B7412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0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954145" cy="741707"/>
          </a:xfrm>
          <a:prstGeom prst="rect">
            <a:avLst/>
          </a:prstGeom>
        </p:spPr>
        <p:txBody>
          <a:bodyPr vert="horz" lIns="135277" tIns="67639" rIns="135277" bIns="67639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68694" y="2"/>
            <a:ext cx="3954145" cy="741707"/>
          </a:xfrm>
          <a:prstGeom prst="rect">
            <a:avLst/>
          </a:prstGeom>
        </p:spPr>
        <p:txBody>
          <a:bodyPr vert="horz" lIns="135277" tIns="67639" rIns="135277" bIns="67639" rtlCol="0"/>
          <a:lstStyle>
            <a:lvl1pPr algn="r">
              <a:defRPr sz="1800"/>
            </a:lvl1pPr>
          </a:lstStyle>
          <a:p>
            <a:fld id="{C2F39ABC-9BB2-4197-878E-5CE4CE1E295B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763" y="1851025"/>
            <a:ext cx="8861425" cy="498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5277" tIns="67639" rIns="135277" bIns="676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2495" y="7114226"/>
            <a:ext cx="7299960" cy="5820727"/>
          </a:xfrm>
          <a:prstGeom prst="rect">
            <a:avLst/>
          </a:prstGeom>
        </p:spPr>
        <p:txBody>
          <a:bodyPr vert="horz" lIns="135277" tIns="67639" rIns="135277" bIns="6763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4041098"/>
            <a:ext cx="3954145" cy="741705"/>
          </a:xfrm>
          <a:prstGeom prst="rect">
            <a:avLst/>
          </a:prstGeom>
        </p:spPr>
        <p:txBody>
          <a:bodyPr vert="horz" lIns="135277" tIns="67639" rIns="135277" bIns="67639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68694" y="14041098"/>
            <a:ext cx="3954145" cy="741705"/>
          </a:xfrm>
          <a:prstGeom prst="rect">
            <a:avLst/>
          </a:prstGeom>
        </p:spPr>
        <p:txBody>
          <a:bodyPr vert="horz" lIns="135277" tIns="67639" rIns="135277" bIns="67639" rtlCol="0" anchor="b"/>
          <a:lstStyle>
            <a:lvl1pPr algn="r">
              <a:defRPr sz="1800"/>
            </a:lvl1pPr>
          </a:lstStyle>
          <a:p>
            <a:fld id="{9514D812-9B63-4B17-80F8-B8041D219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0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78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Sherrie:  </a:t>
            </a:r>
            <a:r>
              <a:rPr lang="en-US" dirty="0"/>
              <a:t>Describe the team and their roles</a:t>
            </a:r>
          </a:p>
          <a:p>
            <a:r>
              <a:rPr lang="en-US" dirty="0"/>
              <a:t>John:  WWU has put together the right team for the </a:t>
            </a:r>
            <a:r>
              <a:rPr lang="en-US" dirty="0" smtClean="0"/>
              <a:t>project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02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Sherrie:</a:t>
            </a:r>
          </a:p>
          <a:p>
            <a:r>
              <a:rPr lang="en-US" dirty="0" smtClean="0"/>
              <a:t>Contingencies</a:t>
            </a:r>
            <a:r>
              <a:rPr lang="en-US" baseline="0" dirty="0" smtClean="0"/>
              <a:t> are (including risk)</a:t>
            </a:r>
          </a:p>
          <a:p>
            <a:pPr marL="253645" indent="-253645">
              <a:buFont typeface="Wingdings" panose="05000000000000000000" pitchFamily="2" charset="2"/>
              <a:buChar char="§"/>
            </a:pPr>
            <a:r>
              <a:rPr lang="en-US" baseline="0" dirty="0" smtClean="0"/>
              <a:t>Professional Services - $751,633</a:t>
            </a:r>
          </a:p>
          <a:p>
            <a:pPr marL="253645" indent="-253645">
              <a:buFont typeface="Wingdings" panose="05000000000000000000" pitchFamily="2" charset="2"/>
              <a:buChar char="§"/>
            </a:pPr>
            <a:r>
              <a:rPr lang="en-US" baseline="0" dirty="0" smtClean="0"/>
              <a:t>Construction - $3,088,900</a:t>
            </a:r>
          </a:p>
          <a:p>
            <a:r>
              <a:rPr lang="en-US" baseline="0" dirty="0" smtClean="0"/>
              <a:t>Taxes are</a:t>
            </a:r>
          </a:p>
          <a:p>
            <a:pPr marL="253645" indent="-253645">
              <a:buFont typeface="Arial" panose="020B0604020202020204" pitchFamily="34" charset="0"/>
              <a:buChar char="•"/>
            </a:pPr>
            <a:r>
              <a:rPr lang="en-US" baseline="0" dirty="0" smtClean="0"/>
              <a:t>Construction $4,187,113</a:t>
            </a:r>
          </a:p>
          <a:p>
            <a:pPr marL="253645" indent="-253645">
              <a:buFont typeface="Arial" panose="020B0604020202020204" pitchFamily="34" charset="0"/>
              <a:buChar char="•"/>
            </a:pPr>
            <a:r>
              <a:rPr lang="en-US" baseline="0" dirty="0" smtClean="0"/>
              <a:t>FFE $373,981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asked:</a:t>
            </a:r>
          </a:p>
          <a:p>
            <a:r>
              <a:rPr lang="en-US" baseline="0" dirty="0" smtClean="0"/>
              <a:t>(WWU is providing $4-5 million up front)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8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Sherrie</a:t>
            </a:r>
          </a:p>
          <a:p>
            <a:r>
              <a:rPr lang="en-US" dirty="0" smtClean="0"/>
              <a:t>If asked:</a:t>
            </a:r>
          </a:p>
          <a:p>
            <a:r>
              <a:rPr lang="en-US" dirty="0" smtClean="0"/>
              <a:t>(Bonds will be issued before the 2</a:t>
            </a:r>
            <a:r>
              <a:rPr lang="en-US" baseline="30000" dirty="0" smtClean="0"/>
              <a:t>nd</a:t>
            </a:r>
            <a:r>
              <a:rPr lang="en-US" dirty="0" smtClean="0"/>
              <a:t> amendment of the contract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Substantial in July allows us to:</a:t>
            </a:r>
          </a:p>
          <a:p>
            <a:r>
              <a:rPr lang="en-US" dirty="0" smtClean="0"/>
              <a:t>Create</a:t>
            </a:r>
            <a:r>
              <a:rPr lang="en-US" baseline="0" dirty="0" smtClean="0"/>
              <a:t> and program key cards/fobs</a:t>
            </a:r>
          </a:p>
          <a:p>
            <a:r>
              <a:rPr lang="en-US" baseline="0" dirty="0" smtClean="0"/>
              <a:t>Install furniture and equipment</a:t>
            </a:r>
          </a:p>
          <a:p>
            <a:r>
              <a:rPr lang="en-US" baseline="0" dirty="0" smtClean="0"/>
              <a:t>Early move-in for RAs and RDs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Any decorations the RD and RAs and other pre-occupancy things the client wants to do</a:t>
            </a:r>
          </a:p>
          <a:p>
            <a:r>
              <a:rPr lang="en-US" baseline="0" dirty="0" smtClean="0"/>
              <a:t>Majority of moves occurs the weekend before classes start</a:t>
            </a:r>
          </a:p>
          <a:p>
            <a:r>
              <a:rPr lang="en-US" baseline="0" dirty="0" smtClean="0"/>
              <a:t>Classes start usually the third or fourth week of September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97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Robynne:  Explain procurement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66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Robynne:  Explain contract.  Note its use in other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61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Rick:  Hand out corrected information on WWU </a:t>
            </a:r>
            <a:r>
              <a:rPr lang="en-US" dirty="0" smtClean="0"/>
              <a:t>experience</a:t>
            </a:r>
          </a:p>
          <a:p>
            <a:r>
              <a:rPr lang="en-US" dirty="0" smtClean="0"/>
              <a:t>Sherrie: Thank you and do you have any questions? </a:t>
            </a:r>
            <a:r>
              <a:rPr lang="en-US" smtClean="0"/>
              <a:t>punt</a:t>
            </a:r>
            <a:r>
              <a:rPr lang="en-US" baseline="0" smtClean="0"/>
              <a:t> as needed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53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 introduces the folks at the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8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Leonard:  Description of project</a:t>
            </a:r>
          </a:p>
          <a:p>
            <a:r>
              <a:rPr lang="en-US" sz="1800" dirty="0"/>
              <a:t>SET THE NEED</a:t>
            </a:r>
          </a:p>
          <a:p>
            <a:r>
              <a:rPr lang="en-US" sz="1800" dirty="0"/>
              <a:t>Speak to vision and need</a:t>
            </a:r>
          </a:p>
          <a:p>
            <a:r>
              <a:rPr lang="en-US" sz="1800" dirty="0"/>
              <a:t>Note we have fixed cost, limited time (perfect for progressive design-build)</a:t>
            </a:r>
          </a:p>
          <a:p>
            <a:r>
              <a:rPr lang="en-US" sz="1800" dirty="0"/>
              <a:t>Panel is interested primarily in two things: Is progressive design-build appropriate for the project, and is the team prepared to use this method</a:t>
            </a:r>
          </a:p>
          <a:p>
            <a:r>
              <a:rPr lang="en-US" sz="1800" dirty="0"/>
              <a:t> </a:t>
            </a:r>
          </a:p>
          <a:p>
            <a:pPr lvl="0"/>
            <a:r>
              <a:rPr lang="en-US" sz="1800" dirty="0"/>
              <a:t>Describe the project</a:t>
            </a:r>
          </a:p>
          <a:p>
            <a:pPr lvl="0"/>
            <a:r>
              <a:rPr lang="en-US" sz="1800" dirty="0"/>
              <a:t>Specific expertise of the team is needed</a:t>
            </a:r>
          </a:p>
          <a:p>
            <a:pPr lvl="0"/>
            <a:r>
              <a:rPr lang="en-US" sz="1800" dirty="0"/>
              <a:t>Sequencing and scheduling construction on an active campus</a:t>
            </a:r>
          </a:p>
          <a:p>
            <a:pPr lvl="0"/>
            <a:r>
              <a:rPr lang="en-US" sz="1800" dirty="0"/>
              <a:t>Need help with siting and configuration - amenities, close to dining halls</a:t>
            </a:r>
          </a:p>
          <a:p>
            <a:pPr marL="930035" lvl="1" indent="-253645">
              <a:buFont typeface="Arial" panose="020B0604020202020204" pitchFamily="34" charset="0"/>
              <a:buChar char="•"/>
            </a:pPr>
            <a:r>
              <a:rPr lang="en-US" sz="1800" dirty="0"/>
              <a:t>State of the art</a:t>
            </a:r>
          </a:p>
          <a:p>
            <a:pPr marL="930035" lvl="1" indent="-253645">
              <a:buFont typeface="Arial" panose="020B0604020202020204" pitchFamily="34" charset="0"/>
              <a:buChar char="•"/>
            </a:pPr>
            <a:r>
              <a:rPr lang="en-US" sz="1800" dirty="0"/>
              <a:t>Broad experience with residence facilities</a:t>
            </a:r>
          </a:p>
          <a:p>
            <a:pPr marL="930035" lvl="1" indent="-253645">
              <a:buFont typeface="Arial" panose="020B0604020202020204" pitchFamily="34" charset="0"/>
              <a:buChar char="•"/>
            </a:pPr>
            <a:r>
              <a:rPr lang="en-US" sz="1800" dirty="0"/>
              <a:t>Based on demand studies, which shows we have a great demand for housing students</a:t>
            </a:r>
          </a:p>
          <a:p>
            <a:pPr marL="930035" lvl="1" indent="-253645">
              <a:buFont typeface="Arial" panose="020B0604020202020204" pitchFamily="34" charset="0"/>
              <a:buChar char="•"/>
            </a:pPr>
            <a:r>
              <a:rPr lang="en-US" sz="1800" dirty="0"/>
              <a:t>Will also help with marketing to prospective students</a:t>
            </a:r>
          </a:p>
          <a:p>
            <a:pPr lvl="0"/>
            <a:r>
              <a:rPr lang="en-US" sz="1800" dirty="0"/>
              <a:t>Speed – must make fall quarter opening</a:t>
            </a:r>
          </a:p>
          <a:p>
            <a:pPr lvl="0"/>
            <a:r>
              <a:rPr lang="en-US" sz="1800" dirty="0"/>
              <a:t>Funds are limited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69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Rick:  Challenge is to deliver to Leonard the building he needs within the budget on an active university campus. </a:t>
            </a:r>
          </a:p>
          <a:p>
            <a:r>
              <a:rPr lang="en-US" dirty="0"/>
              <a:t>With history on PRC and as Campus Architect, looked at various delivery models and arrived at progressive design-build because it best fits the needs of this project. 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the PRC has recently approved other residence hall facilities for design-build; therefore, there is precedence for its use for residence halls.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76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57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14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Rick,</a:t>
            </a:r>
          </a:p>
          <a:p>
            <a:r>
              <a:rPr lang="en-US" dirty="0"/>
              <a:t>The statutory factors fit squarely with this project.  The University will be using the procurement to select the best Design-Builder with an experienced team who can assist the University with siting, develop a state of the art facility that will attract students, and more effectively manage the budget and schedule.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4D812-9B63-4B17-80F8-B8041D2191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2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047C9-A7B1-41CE-B300-37FEA53C3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92BFA-0888-40F2-899F-8A755BCCA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89B16-D1B4-46DC-993E-A79747E4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C0D4D-18BE-42C1-AD34-691404E9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877A4-3A80-46E6-B712-582D0164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DEC7-9D78-42FF-AB97-55D767BE4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BEC58-04A5-42D1-8D6B-FA93E0BF7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3BFB-2246-4587-A2B9-E7FD47D56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7BBA-846B-45FF-AFED-F693715B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2FB48-0CD4-4936-B189-991252E7C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4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33120-002B-41C3-B68D-0B6F0FA4A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7A533-9308-44E9-8EE1-8EC9FC628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F4E01-55A5-4B41-9A0F-81E6FA6A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0B777-6C90-436C-8036-BA1337390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486D6-B2FF-457C-8437-D816720A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1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EE54-79D2-44B3-83A7-A0C49139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72CBF-09E9-4E47-A671-19719F48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ACFD-E0C2-4DB3-8CC5-97B8FCC4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93916-DD98-45EE-822A-ABFA608A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0A472-257E-45C0-8E43-8942F3A3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1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C0C3-0B35-448B-9D41-2807CC65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B8422-2EC7-406F-8223-54F6E2AA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CE753-8FB1-4160-ADC6-2E48AE51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ABCE0-AB80-4752-B558-0FC320D1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F7BDE-D292-44E2-8FC6-99A408FF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4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3D87-6D17-4881-AC60-01BD092D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AAEC5-4A02-429B-BF05-A70252F06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2F7CA-BA48-4320-A6EC-3EEE26EE9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7132E-AAAA-492E-BE1F-D8A90B571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F5743-84E2-4123-BACD-A1C1A6AA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97331-960A-49F1-A373-11E63DAC9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3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5F13E-6E53-4ACB-AEAD-DAFBDC44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EA232-0A0E-40EE-84A1-06EFE673D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62FE8-8F97-47A0-BCBD-2DD474106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B9C54-B5B0-4855-8720-5B3465E79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B2783-0FF4-4C47-9696-7A9535512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6E1CA-B945-4A07-B25B-61E0217C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A272B5-396B-47DA-888E-7A2A4FB2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588FD4-AB56-460A-9B18-72CA3A6E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4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8C6E-B4A6-4968-8586-209975E0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783E0-A231-4D90-B75D-19063C1D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7366D-BE00-4B3C-9027-BBD45D4FF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4513A-2A49-4EBB-AA03-262572DC2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8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B7CF8-E1A7-4A13-8FC1-B9D2CB6A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FE39-9633-4135-ACCA-E049CB1D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DB13B-BAFB-4662-A653-793FE806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904F-852A-469A-9CD6-4676055D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4F5D4-54B8-49D2-8F48-71A073902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C314A-CF45-45BD-B276-4DEA3E149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07A32-8F4A-4FD6-96B9-DDC3C6BD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F7369-3D38-4CF3-82FA-E0377838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5B0D2-C7C2-4901-AF68-17EADA599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1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0B7C-23D4-4FBC-ACDE-4169A0B5C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47CD4-3281-4A8F-9246-A85D21516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DEE63-2545-4D02-BECA-C321834A1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48D20-C1DB-4109-821C-76A589FC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AB031-9149-48BB-AA63-828DB41C2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65257-68D2-4728-910C-B4BA07D6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6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A2611E-ECA6-4CFC-8166-010B393D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91E69-3CC9-4D6D-B2A1-A6D35FA1E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C0142-BED2-4DA8-852A-84A409910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AFFB-80BC-4C7E-B8A7-98C45C309ED7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16DC8-4DA2-46B7-8CCC-E9DD15542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376EB-A8DC-44C9-B1DD-B279E93F9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74BC-222E-4ED9-9072-687F0330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8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80ACC-56A7-4F60-B8F0-2C5272D26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3800" dirty="0">
                <a:solidFill>
                  <a:schemeClr val="bg1"/>
                </a:solidFill>
              </a:rPr>
              <a:t/>
            </a:r>
            <a:br>
              <a:rPr lang="en-US" sz="3800" dirty="0">
                <a:solidFill>
                  <a:schemeClr val="bg1"/>
                </a:solidFill>
              </a:rPr>
            </a:br>
            <a:r>
              <a:rPr lang="en-US" sz="3800" dirty="0">
                <a:solidFill>
                  <a:schemeClr val="bg1"/>
                </a:solidFill>
              </a:rPr>
              <a:t>New Residence Hall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8DA55-74F2-4B54-A270-2407E8BF0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PRC Application</a:t>
            </a:r>
          </a:p>
          <a:p>
            <a:pPr algn="l"/>
            <a:r>
              <a:rPr lang="en-US" sz="2000">
                <a:solidFill>
                  <a:schemeClr val="bg1"/>
                </a:solidFill>
              </a:rPr>
              <a:t>July 26, 2018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BB223E-78D6-4BE3-8DDD-37425C8B1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773432"/>
            <a:ext cx="4047843" cy="194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A6C7E-DDBD-40F4-AAC6-CF888E211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Organizational Chart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60A7D0-A008-4F52-8FD7-F5164D9A9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27" y="1639139"/>
            <a:ext cx="9191546" cy="466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F5CF4-F7B8-4E17-A5B5-2AB6E7E50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Project Budget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2" name="Content Placeholder 3">
            <a:extLst>
              <a:ext uri="{FF2B5EF4-FFF2-40B4-BE49-F238E27FC236}">
                <a16:creationId xmlns:a16="http://schemas.microsoft.com/office/drawing/2014/main" id="{544714A0-0987-421A-AE67-BA247CA81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074041"/>
              </p:ext>
            </p:extLst>
          </p:nvPr>
        </p:nvGraphicFramePr>
        <p:xfrm>
          <a:off x="5377343" y="1166070"/>
          <a:ext cx="6204800" cy="37350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418497">
                  <a:extLst>
                    <a:ext uri="{9D8B030D-6E8A-4147-A177-3AD203B41FA5}">
                      <a16:colId xmlns:a16="http://schemas.microsoft.com/office/drawing/2014/main" val="3964894924"/>
                    </a:ext>
                  </a:extLst>
                </a:gridCol>
                <a:gridCol w="1786303">
                  <a:extLst>
                    <a:ext uri="{9D8B030D-6E8A-4147-A177-3AD203B41FA5}">
                      <a16:colId xmlns:a16="http://schemas.microsoft.com/office/drawing/2014/main" val="1657374482"/>
                    </a:ext>
                  </a:extLst>
                </a:gridCol>
              </a:tblGrid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Description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Cost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23752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Cost for </a:t>
                      </a:r>
                      <a:r>
                        <a:rPr lang="en-US" sz="2000" b="0" dirty="0" smtClean="0">
                          <a:effectLst/>
                        </a:rPr>
                        <a:t>professional </a:t>
                      </a:r>
                      <a:r>
                        <a:rPr lang="en-US" sz="2000" b="0" dirty="0">
                          <a:effectLst/>
                        </a:rPr>
                        <a:t>s</a:t>
                      </a:r>
                      <a:r>
                        <a:rPr lang="en-US" sz="2000" b="0" dirty="0" smtClean="0">
                          <a:effectLst/>
                        </a:rPr>
                        <a:t>ervices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5,189,000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232391188"/>
                  </a:ext>
                </a:extLst>
              </a:tr>
              <a:tr h="402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Estimated project construction </a:t>
                      </a:r>
                      <a:r>
                        <a:rPr lang="en-US" sz="2000" b="0" dirty="0" smtClean="0">
                          <a:effectLst/>
                        </a:rPr>
                        <a:t>costs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45,038,000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148569418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Equipment and furnishing costs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4,297,000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607848240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Contract </a:t>
                      </a:r>
                      <a:r>
                        <a:rPr lang="en-US" sz="2000" b="0" dirty="0" smtClean="0">
                          <a:effectLst/>
                        </a:rPr>
                        <a:t>administration </a:t>
                      </a:r>
                      <a:r>
                        <a:rPr lang="en-US" sz="2000" b="0" dirty="0">
                          <a:effectLst/>
                        </a:rPr>
                        <a:t>c</a:t>
                      </a:r>
                      <a:r>
                        <a:rPr lang="en-US" sz="2000" b="0" dirty="0" smtClean="0">
                          <a:effectLst/>
                        </a:rPr>
                        <a:t>osts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1,231,000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3761119028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Contingencies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3,840,000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4128164747"/>
                  </a:ext>
                </a:extLst>
              </a:tr>
              <a:tr h="7275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Other related project costs:  Plan </a:t>
                      </a:r>
                      <a:r>
                        <a:rPr lang="en-US" sz="2000" b="0" dirty="0" smtClean="0">
                          <a:effectLst/>
                        </a:rPr>
                        <a:t>review</a:t>
                      </a:r>
                      <a:r>
                        <a:rPr lang="en-US" sz="2000" b="0" dirty="0">
                          <a:effectLst/>
                        </a:rPr>
                        <a:t>, In-house </a:t>
                      </a:r>
                      <a:r>
                        <a:rPr lang="en-US" sz="2000" b="0" dirty="0" smtClean="0">
                          <a:effectLst/>
                        </a:rPr>
                        <a:t>assist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839,000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2903267956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Sales </a:t>
                      </a:r>
                      <a:r>
                        <a:rPr lang="en-US" sz="2000" b="0" dirty="0" smtClean="0">
                          <a:effectLst/>
                        </a:rPr>
                        <a:t>tax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4,561,000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3618729782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64,998,000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90" marR="58090" marT="0" marB="0"/>
                </a:tc>
                <a:extLst>
                  <a:ext uri="{0D108BD9-81ED-4DB2-BD59-A6C34878D82A}">
                    <a16:rowId xmlns:a16="http://schemas.microsoft.com/office/drawing/2014/main" val="3081307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4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96367" cy="6858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F05FBC-4C2D-4291-BF6B-70DB575A1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120285"/>
            <a:ext cx="3348227" cy="2809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Project Schedule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70CB58-86F9-4A14-A26A-F04C1222B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66518"/>
              </p:ext>
            </p:extLst>
          </p:nvPr>
        </p:nvGraphicFramePr>
        <p:xfrm>
          <a:off x="5512616" y="310412"/>
          <a:ext cx="5874711" cy="623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697">
                  <a:extLst>
                    <a:ext uri="{9D8B030D-6E8A-4147-A177-3AD203B41FA5}">
                      <a16:colId xmlns:a16="http://schemas.microsoft.com/office/drawing/2014/main" val="804219078"/>
                    </a:ext>
                  </a:extLst>
                </a:gridCol>
                <a:gridCol w="2469014">
                  <a:extLst>
                    <a:ext uri="{9D8B030D-6E8A-4147-A177-3AD203B41FA5}">
                      <a16:colId xmlns:a16="http://schemas.microsoft.com/office/drawing/2014/main" val="202257969"/>
                    </a:ext>
                  </a:extLst>
                </a:gridCol>
              </a:tblGrid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Event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Date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3367630241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Begin Siting Study Options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May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803499088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Begin RFQ Development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May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617133035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Approve Siting Options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June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1806394487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PRC Presentation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July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501423970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 dirty="0"/>
                        <a:t>RFQ Issued, Meeting, Shortlist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September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4216425570"/>
                  </a:ext>
                </a:extLst>
              </a:tr>
              <a:tr h="560135">
                <a:tc>
                  <a:txBody>
                    <a:bodyPr/>
                    <a:lstStyle/>
                    <a:p>
                      <a:r>
                        <a:rPr lang="en-US" sz="1500" dirty="0"/>
                        <a:t>RFP Issued, Meeting, Interview, Selection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November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1801489024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Board of Trustees Contract Approval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December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1861980807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Execution of Contract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December 2018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1964046600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Phase 1 Schematic Design 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May 2019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3372530082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Phase 1 Design Development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July 2019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862589389"/>
                  </a:ext>
                </a:extLst>
              </a:tr>
              <a:tr h="560135">
                <a:tc>
                  <a:txBody>
                    <a:bodyPr/>
                    <a:lstStyle/>
                    <a:p>
                      <a:r>
                        <a:rPr lang="en-US" sz="1500"/>
                        <a:t>Contract Amendment – Commercial Terms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August 2019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4208809525"/>
                  </a:ext>
                </a:extLst>
              </a:tr>
              <a:tr h="560135">
                <a:tc>
                  <a:txBody>
                    <a:bodyPr/>
                    <a:lstStyle/>
                    <a:p>
                      <a:r>
                        <a:rPr lang="en-US" sz="1500"/>
                        <a:t>Board of Trustees Contract Amendment Approval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August 2019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3182323086"/>
                  </a:ext>
                </a:extLst>
              </a:tr>
              <a:tr h="560135">
                <a:tc>
                  <a:txBody>
                    <a:bodyPr/>
                    <a:lstStyle/>
                    <a:p>
                      <a:r>
                        <a:rPr lang="en-US" sz="1500" dirty="0"/>
                        <a:t>Phase 2 Construction Document Development Complete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January 2020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3254060207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Construction Substantial Completion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July 2021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3302625134"/>
                  </a:ext>
                </a:extLst>
              </a:tr>
              <a:tr h="333053">
                <a:tc>
                  <a:txBody>
                    <a:bodyPr/>
                    <a:lstStyle/>
                    <a:p>
                      <a:r>
                        <a:rPr lang="en-US" sz="1500"/>
                        <a:t>Occupancy</a:t>
                      </a:r>
                    </a:p>
                  </a:txBody>
                  <a:tcPr marL="75694" marR="75694" marT="37847" marB="37847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September 2021</a:t>
                      </a:r>
                    </a:p>
                  </a:txBody>
                  <a:tcPr marL="75694" marR="75694" marT="37847" marB="37847"/>
                </a:tc>
                <a:extLst>
                  <a:ext uri="{0D108BD9-81ED-4DB2-BD59-A6C34878D82A}">
                    <a16:rowId xmlns:a16="http://schemas.microsoft.com/office/drawing/2014/main" val="1987739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3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F05FBC-4C2D-4291-BF6B-70DB575A1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Procurement Approach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Text Placeholder 2">
            <a:extLst>
              <a:ext uri="{FF2B5EF4-FFF2-40B4-BE49-F238E27FC236}">
                <a16:creationId xmlns:a16="http://schemas.microsoft.com/office/drawing/2014/main" id="{8189CAA3-3463-4E78-954E-9F3466C517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2392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91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F05FBC-4C2D-4291-BF6B-70DB575A1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Design-Build Agreement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ext Placeholder 2">
            <a:extLst>
              <a:ext uri="{FF2B5EF4-FFF2-40B4-BE49-F238E27FC236}">
                <a16:creationId xmlns:a16="http://schemas.microsoft.com/office/drawing/2014/main" id="{D78212C6-7E19-4FA4-A021-C3EF3D3A1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484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87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B353-E027-4C8D-B8ED-273C81845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49" y="4255598"/>
            <a:ext cx="10901471" cy="1350712"/>
          </a:xfr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 Black" panose="020B0A040201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66FA40-C020-4F90-AA7D-D3EDA7712B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" r="-1" b="1876"/>
          <a:stretch/>
        </p:blipFill>
        <p:spPr>
          <a:xfrm>
            <a:off x="2880360" y="815159"/>
            <a:ext cx="6431280" cy="297543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970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BA969B-6683-46D0-98CC-FB0AD4E0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Introductions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A864188D-E4AB-423D-9F24-1EF795800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459125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237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1DFDD5-022A-4D76-B072-CD445B314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Project Overview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B9F164-7C19-449F-AB43-B4C302CD98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379197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650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41A53B-0807-4248-94E1-7050A3E0D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Why Design-Build?</a:t>
            </a:r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F1274-D927-4FD9-AA57-7D8291FA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Various options for siting</a:t>
            </a:r>
          </a:p>
          <a:p>
            <a:r>
              <a:rPr lang="en-US" sz="2400" dirty="0"/>
              <a:t>Best configuration for:</a:t>
            </a:r>
          </a:p>
          <a:p>
            <a:pPr lvl="1"/>
            <a:r>
              <a:rPr lang="en-US" dirty="0"/>
              <a:t>Cost effectiveness</a:t>
            </a:r>
          </a:p>
          <a:p>
            <a:pPr lvl="1"/>
            <a:r>
              <a:rPr lang="en-US" dirty="0"/>
              <a:t>Marketing to students with amenities that compete with other universities</a:t>
            </a:r>
          </a:p>
          <a:p>
            <a:pPr lvl="1"/>
            <a:r>
              <a:rPr lang="en-US" dirty="0"/>
              <a:t>Least impact on scheduling/sequencing on an active campus</a:t>
            </a:r>
          </a:p>
          <a:p>
            <a:r>
              <a:rPr lang="en-US" sz="2400" dirty="0"/>
              <a:t>Complex buildings</a:t>
            </a:r>
          </a:p>
          <a:p>
            <a:r>
              <a:rPr lang="en-US" sz="2400" dirty="0"/>
              <a:t>Focus on MWBE/Disadvantaged Businesses in selection</a:t>
            </a:r>
          </a:p>
        </p:txBody>
      </p:sp>
    </p:spTree>
    <p:extLst>
      <p:ext uri="{BB962C8B-B14F-4D97-AF65-F5344CB8AC3E}">
        <p14:creationId xmlns:p14="http://schemas.microsoft.com/office/powerpoint/2010/main" val="46823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790DE66-9FF9-4A3D-B690-D36EF2F3C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Siting Options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map&#10;&#10;Description generated with high confidence">
            <a:extLst>
              <a:ext uri="{FF2B5EF4-FFF2-40B4-BE49-F238E27FC236}">
                <a16:creationId xmlns:a16="http://schemas.microsoft.com/office/drawing/2014/main" id="{6C93AE74-F870-4F63-A83A-CC6E9E6332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51" b="8837"/>
          <a:stretch/>
        </p:blipFill>
        <p:spPr>
          <a:xfrm>
            <a:off x="6576046" y="492573"/>
            <a:ext cx="37090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81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725FFD-42F1-41DC-9E88-F7846A9F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Multiple Siting Options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62826EF9-52FF-4318-AA65-7D8092F2815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3" y="540196"/>
            <a:ext cx="5455917" cy="353270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68752997-F3DE-4AE7-8362-9986973F4C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242" y="470849"/>
            <a:ext cx="3697811" cy="37070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BAA9F1-B018-4718-A955-05A15C5BFDB6}"/>
              </a:ext>
            </a:extLst>
          </p:cNvPr>
          <p:cNvSpPr txBox="1"/>
          <p:nvPr/>
        </p:nvSpPr>
        <p:spPr>
          <a:xfrm>
            <a:off x="2292439" y="4178152"/>
            <a:ext cx="170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B Floor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555656-B7B2-4BC7-9400-124954149102}"/>
              </a:ext>
            </a:extLst>
          </p:cNvPr>
          <p:cNvSpPr txBox="1"/>
          <p:nvPr/>
        </p:nvSpPr>
        <p:spPr>
          <a:xfrm>
            <a:off x="8650224" y="4229535"/>
            <a:ext cx="2411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B Revised Isometric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2B0433-6A88-4BA3-8396-426BDD932E08}"/>
              </a:ext>
            </a:extLst>
          </p:cNvPr>
          <p:cNvSpPr/>
          <p:nvPr/>
        </p:nvSpPr>
        <p:spPr>
          <a:xfrm>
            <a:off x="6547104" y="694944"/>
            <a:ext cx="1188720" cy="4243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63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7B81F-7EA6-4ACB-9A85-74DA33F38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Multiple Siting Options </a:t>
            </a:r>
          </a:p>
        </p:txBody>
      </p:sp>
      <p:pic>
        <p:nvPicPr>
          <p:cNvPr id="7" name="Picture 6" descr="A close up of text on a white surface&#10;&#10;Description generated with high confidence">
            <a:extLst>
              <a:ext uri="{FF2B5EF4-FFF2-40B4-BE49-F238E27FC236}">
                <a16:creationId xmlns:a16="http://schemas.microsoft.com/office/drawing/2014/main" id="{B40AF233-5AC3-4860-A280-5EDDE6AFD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772" y="307732"/>
            <a:ext cx="3199219" cy="37527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369EDD-F2E1-47D2-80D4-EAE92CE1C07F}"/>
              </a:ext>
            </a:extLst>
          </p:cNvPr>
          <p:cNvSpPr txBox="1"/>
          <p:nvPr/>
        </p:nvSpPr>
        <p:spPr>
          <a:xfrm>
            <a:off x="8274968" y="4044674"/>
            <a:ext cx="2399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E Revised Isometric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28E412-D225-419E-9628-283F68891379}"/>
              </a:ext>
            </a:extLst>
          </p:cNvPr>
          <p:cNvSpPr txBox="1"/>
          <p:nvPr/>
        </p:nvSpPr>
        <p:spPr>
          <a:xfrm>
            <a:off x="2141446" y="4100125"/>
            <a:ext cx="1690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E Floor Plan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0F2653-5FF9-43D0-8921-6CA2093883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1" r="7740"/>
          <a:stretch/>
        </p:blipFill>
        <p:spPr>
          <a:xfrm>
            <a:off x="6515236" y="627615"/>
            <a:ext cx="5033636" cy="311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589516-1591-46DA-BFA1-03F8A16C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Multiple Siting Options</a:t>
            </a:r>
          </a:p>
        </p:txBody>
      </p:sp>
      <p:pic>
        <p:nvPicPr>
          <p:cNvPr id="6" name="Picture 5" descr="A close up of a map&#10;&#10;Description generated with high confidence">
            <a:extLst>
              <a:ext uri="{FF2B5EF4-FFF2-40B4-BE49-F238E27FC236}">
                <a16:creationId xmlns:a16="http://schemas.microsoft.com/office/drawing/2014/main" id="{A6FBE238-1B24-468D-BEBD-7BAB3A673D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2" t="10856" r="712" b="-10856"/>
          <a:stretch/>
        </p:blipFill>
        <p:spPr>
          <a:xfrm>
            <a:off x="595225" y="307731"/>
            <a:ext cx="4573535" cy="4310557"/>
          </a:xfrm>
          <a:prstGeom prst="rect">
            <a:avLst/>
          </a:prstGeom>
        </p:spPr>
      </p:pic>
      <p:pic>
        <p:nvPicPr>
          <p:cNvPr id="4" name="Picture 3" descr="A close up of a map&#10;&#10;Description generated with high confidence">
            <a:extLst>
              <a:ext uri="{FF2B5EF4-FFF2-40B4-BE49-F238E27FC236}">
                <a16:creationId xmlns:a16="http://schemas.microsoft.com/office/drawing/2014/main" id="{5138584A-4552-4B34-8420-EFB47FE22A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115" y="307732"/>
            <a:ext cx="4573535" cy="383033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C0356A-5E3F-4EEE-B2AB-467EF652A765}"/>
              </a:ext>
            </a:extLst>
          </p:cNvPr>
          <p:cNvSpPr txBox="1"/>
          <p:nvPr/>
        </p:nvSpPr>
        <p:spPr>
          <a:xfrm>
            <a:off x="2093314" y="4106064"/>
            <a:ext cx="157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F Option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850688-036B-43F7-8BD6-F3319FCEBD64}"/>
              </a:ext>
            </a:extLst>
          </p:cNvPr>
          <p:cNvSpPr txBox="1"/>
          <p:nvPr/>
        </p:nvSpPr>
        <p:spPr>
          <a:xfrm>
            <a:off x="8816387" y="4106064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Site F Option B</a:t>
            </a:r>
          </a:p>
        </p:txBody>
      </p:sp>
    </p:spTree>
    <p:extLst>
      <p:ext uri="{BB962C8B-B14F-4D97-AF65-F5344CB8AC3E}">
        <p14:creationId xmlns:p14="http://schemas.microsoft.com/office/powerpoint/2010/main" val="11929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9665-91A7-4D48-AB77-6CA97DDA1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Statutory Requirements</a:t>
            </a:r>
            <a:br>
              <a:rPr lang="en-US"/>
            </a:b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0D0230-37B1-415B-AE08-8140869BE6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5659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55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896</Words>
  <Application>Microsoft Office PowerPoint</Application>
  <PresentationFormat>Widescreen</PresentationFormat>
  <Paragraphs>193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 New Residence Hall Project</vt:lpstr>
      <vt:lpstr>Introductions</vt:lpstr>
      <vt:lpstr>Project Overview</vt:lpstr>
      <vt:lpstr>Why Design-Build?</vt:lpstr>
      <vt:lpstr>Siting Options</vt:lpstr>
      <vt:lpstr>Multiple Siting Options</vt:lpstr>
      <vt:lpstr>Multiple Siting Options </vt:lpstr>
      <vt:lpstr>Multiple Siting Options</vt:lpstr>
      <vt:lpstr>Statutory Requirements </vt:lpstr>
      <vt:lpstr>Organizational Chart</vt:lpstr>
      <vt:lpstr>Project Budget</vt:lpstr>
      <vt:lpstr>Project Schedule</vt:lpstr>
      <vt:lpstr>Procurement Approach</vt:lpstr>
      <vt:lpstr>Design-Build Agreement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Residence Hall Project</dc:title>
  <dc:creator>Robynne Parkinson</dc:creator>
  <cp:lastModifiedBy>Sherrie Montgomery</cp:lastModifiedBy>
  <cp:revision>13</cp:revision>
  <cp:lastPrinted>2018-07-25T22:18:40Z</cp:lastPrinted>
  <dcterms:created xsi:type="dcterms:W3CDTF">2018-07-24T22:47:36Z</dcterms:created>
  <dcterms:modified xsi:type="dcterms:W3CDTF">2018-07-25T23:20:37Z</dcterms:modified>
</cp:coreProperties>
</file>