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5"/>
  </p:sldMasterIdLst>
  <p:notesMasterIdLst>
    <p:notesMasterId r:id="rId12"/>
  </p:notesMasterIdLst>
  <p:handoutMasterIdLst>
    <p:handoutMasterId r:id="rId13"/>
  </p:handoutMasterIdLst>
  <p:sldIdLst>
    <p:sldId id="286" r:id="rId6"/>
    <p:sldId id="297" r:id="rId7"/>
    <p:sldId id="310" r:id="rId8"/>
    <p:sldId id="309" r:id="rId9"/>
    <p:sldId id="287" r:id="rId10"/>
    <p:sldId id="305" r:id="rId11"/>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Segoe UI" panose="020B0502040204020203" pitchFamily="34" charset="0"/>
        <a:ea typeface="+mn-ea"/>
        <a:cs typeface="+mn-cs"/>
      </a:defRPr>
    </a:lvl1pPr>
    <a:lvl2pPr marL="457200" algn="l" rtl="0" eaLnBrk="0" fontAlgn="base" hangingPunct="0">
      <a:spcBef>
        <a:spcPct val="0"/>
      </a:spcBef>
      <a:spcAft>
        <a:spcPct val="0"/>
      </a:spcAft>
      <a:defRPr kern="1200">
        <a:solidFill>
          <a:schemeClr val="tx1"/>
        </a:solidFill>
        <a:latin typeface="Segoe UI" panose="020B0502040204020203" pitchFamily="34" charset="0"/>
        <a:ea typeface="+mn-ea"/>
        <a:cs typeface="+mn-cs"/>
      </a:defRPr>
    </a:lvl2pPr>
    <a:lvl3pPr marL="914400" algn="l" rtl="0" eaLnBrk="0" fontAlgn="base" hangingPunct="0">
      <a:spcBef>
        <a:spcPct val="0"/>
      </a:spcBef>
      <a:spcAft>
        <a:spcPct val="0"/>
      </a:spcAft>
      <a:defRPr kern="1200">
        <a:solidFill>
          <a:schemeClr val="tx1"/>
        </a:solidFill>
        <a:latin typeface="Segoe UI" panose="020B0502040204020203" pitchFamily="34" charset="0"/>
        <a:ea typeface="+mn-ea"/>
        <a:cs typeface="+mn-cs"/>
      </a:defRPr>
    </a:lvl3pPr>
    <a:lvl4pPr marL="1371600" algn="l" rtl="0" eaLnBrk="0" fontAlgn="base" hangingPunct="0">
      <a:spcBef>
        <a:spcPct val="0"/>
      </a:spcBef>
      <a:spcAft>
        <a:spcPct val="0"/>
      </a:spcAft>
      <a:defRPr kern="1200">
        <a:solidFill>
          <a:schemeClr val="tx1"/>
        </a:solidFill>
        <a:latin typeface="Segoe UI" panose="020B0502040204020203" pitchFamily="34" charset="0"/>
        <a:ea typeface="+mn-ea"/>
        <a:cs typeface="+mn-cs"/>
      </a:defRPr>
    </a:lvl4pPr>
    <a:lvl5pPr marL="1828800" algn="l" rtl="0" eaLnBrk="0" fontAlgn="base" hangingPunct="0">
      <a:spcBef>
        <a:spcPct val="0"/>
      </a:spcBef>
      <a:spcAft>
        <a:spcPct val="0"/>
      </a:spcAft>
      <a:defRPr kern="1200">
        <a:solidFill>
          <a:schemeClr val="tx1"/>
        </a:solidFill>
        <a:latin typeface="Segoe UI" panose="020B0502040204020203" pitchFamily="34" charset="0"/>
        <a:ea typeface="+mn-ea"/>
        <a:cs typeface="+mn-cs"/>
      </a:defRPr>
    </a:lvl5pPr>
    <a:lvl6pPr marL="2286000" algn="l" defTabSz="914400" rtl="0" eaLnBrk="1" latinLnBrk="0" hangingPunct="1">
      <a:defRPr kern="1200">
        <a:solidFill>
          <a:schemeClr val="tx1"/>
        </a:solidFill>
        <a:latin typeface="Segoe UI" panose="020B0502040204020203" pitchFamily="34" charset="0"/>
        <a:ea typeface="+mn-ea"/>
        <a:cs typeface="+mn-cs"/>
      </a:defRPr>
    </a:lvl6pPr>
    <a:lvl7pPr marL="2743200" algn="l" defTabSz="914400" rtl="0" eaLnBrk="1" latinLnBrk="0" hangingPunct="1">
      <a:defRPr kern="1200">
        <a:solidFill>
          <a:schemeClr val="tx1"/>
        </a:solidFill>
        <a:latin typeface="Segoe UI" panose="020B0502040204020203" pitchFamily="34" charset="0"/>
        <a:ea typeface="+mn-ea"/>
        <a:cs typeface="+mn-cs"/>
      </a:defRPr>
    </a:lvl7pPr>
    <a:lvl8pPr marL="3200400" algn="l" defTabSz="914400" rtl="0" eaLnBrk="1" latinLnBrk="0" hangingPunct="1">
      <a:defRPr kern="1200">
        <a:solidFill>
          <a:schemeClr val="tx1"/>
        </a:solidFill>
        <a:latin typeface="Segoe UI" panose="020B0502040204020203" pitchFamily="34" charset="0"/>
        <a:ea typeface="+mn-ea"/>
        <a:cs typeface="+mn-cs"/>
      </a:defRPr>
    </a:lvl8pPr>
    <a:lvl9pPr marL="3657600" algn="l" defTabSz="914400" rtl="0" eaLnBrk="1" latinLnBrk="0" hangingPunct="1">
      <a:defRPr kern="1200">
        <a:solidFill>
          <a:schemeClr val="tx1"/>
        </a:solidFill>
        <a:latin typeface="Segoe UI" panose="020B0502040204020203"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18809B"/>
    <a:srgbClr val="1F7F9A"/>
    <a:srgbClr val="819DA2"/>
    <a:srgbClr val="597479"/>
    <a:srgbClr val="013D4B"/>
    <a:srgbClr val="F0F0F0"/>
    <a:srgbClr val="F9F9F9"/>
    <a:srgbClr val="11ABD8"/>
    <a:srgbClr val="E5E4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270" autoAdjust="0"/>
    <p:restoredTop sz="93673" autoAdjust="0"/>
  </p:normalViewPr>
  <p:slideViewPr>
    <p:cSldViewPr snapToGrid="0">
      <p:cViewPr varScale="1">
        <p:scale>
          <a:sx n="123" d="100"/>
          <a:sy n="123" d="100"/>
        </p:scale>
        <p:origin x="90" y="90"/>
      </p:cViewPr>
      <p:guideLst/>
    </p:cSldViewPr>
  </p:slideViewPr>
  <p:notesTextViewPr>
    <p:cViewPr>
      <p:scale>
        <a:sx n="1" d="1"/>
        <a:sy n="1" d="1"/>
      </p:scale>
      <p:origin x="0" y="0"/>
    </p:cViewPr>
  </p:notesTextViewPr>
  <p:notesViewPr>
    <p:cSldViewPr snapToGrid="0">
      <p:cViewPr varScale="1">
        <p:scale>
          <a:sx n="95" d="100"/>
          <a:sy n="95" d="100"/>
        </p:scale>
        <p:origin x="3660"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handoutMaster" Target="handoutMasters/handoutMaster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viewProps" Target="viewProps.xml"/><Relationship Id="rId10" Type="http://schemas.openxmlformats.org/officeDocument/2006/relationships/slide" Target="slides/slide5.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F0EB73-8CD9-B88B-13E8-2FA6F42DB46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a:extLst>
              <a:ext uri="{FF2B5EF4-FFF2-40B4-BE49-F238E27FC236}">
                <a16:creationId xmlns:a16="http://schemas.microsoft.com/office/drawing/2014/main" id="{93E75AFA-A501-AFA7-6B2C-B24563B3666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D40534A4-0072-42B3-AFE0-449A7BCDFC38}" type="datetimeFigureOut">
              <a:rPr lang="en-US"/>
              <a:pPr>
                <a:defRPr/>
              </a:pPr>
              <a:t>9/4/2024</a:t>
            </a:fld>
            <a:endParaRPr lang="en-US" dirty="0"/>
          </a:p>
        </p:txBody>
      </p:sp>
      <p:sp>
        <p:nvSpPr>
          <p:cNvPr id="4" name="Footer Placeholder 3">
            <a:extLst>
              <a:ext uri="{FF2B5EF4-FFF2-40B4-BE49-F238E27FC236}">
                <a16:creationId xmlns:a16="http://schemas.microsoft.com/office/drawing/2014/main" id="{F191A53D-6721-F21B-31E0-54A5C63CA58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5" name="Slide Number Placeholder 4">
            <a:extLst>
              <a:ext uri="{FF2B5EF4-FFF2-40B4-BE49-F238E27FC236}">
                <a16:creationId xmlns:a16="http://schemas.microsoft.com/office/drawing/2014/main" id="{1DDE48FE-AD0C-1E52-6698-0852DB335D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3B6E7C62-4F4B-4B04-A87F-B62B56ABDE80}" type="slidenum">
              <a:rPr lang="en-US"/>
              <a:pPr>
                <a:defRPr/>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35125FB-5B84-B438-92A0-4F63F5E92F9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a:extLst>
              <a:ext uri="{FF2B5EF4-FFF2-40B4-BE49-F238E27FC236}">
                <a16:creationId xmlns:a16="http://schemas.microsoft.com/office/drawing/2014/main" id="{3ADB3A71-B503-BE87-02B0-C2ECC137B76C}"/>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C340599D-796E-4B5D-B1FC-5CB4CE74BC50}" type="datetimeFigureOut">
              <a:rPr lang="en-US"/>
              <a:pPr>
                <a:defRPr/>
              </a:pPr>
              <a:t>9/4/2024</a:t>
            </a:fld>
            <a:endParaRPr lang="en-US" dirty="0"/>
          </a:p>
        </p:txBody>
      </p:sp>
      <p:sp>
        <p:nvSpPr>
          <p:cNvPr id="4" name="Slide Image Placeholder 3">
            <a:extLst>
              <a:ext uri="{FF2B5EF4-FFF2-40B4-BE49-F238E27FC236}">
                <a16:creationId xmlns:a16="http://schemas.microsoft.com/office/drawing/2014/main" id="{202B2493-9DBD-B4C8-966D-E403A0F14C10}"/>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E2A42497-D9C2-51EB-F286-10CC7FE19C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A4A87EA4-140D-329F-FB68-BB15981517A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7" name="Slide Number Placeholder 6">
            <a:extLst>
              <a:ext uri="{FF2B5EF4-FFF2-40B4-BE49-F238E27FC236}">
                <a16:creationId xmlns:a16="http://schemas.microsoft.com/office/drawing/2014/main" id="{856C7AC8-F0D4-8F68-37BE-F9F486A72257}"/>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6F605D19-C2F4-4D5F-BB75-4E7AD45ADE11}"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F605D19-C2F4-4D5F-BB75-4E7AD45ADE11}" type="slidenum">
              <a:rPr lang="en-US" smtClean="0"/>
              <a:pPr>
                <a:defRPr/>
              </a:pPr>
              <a:t>1</a:t>
            </a:fld>
            <a:endParaRPr lang="en-US" dirty="0"/>
          </a:p>
        </p:txBody>
      </p:sp>
    </p:spTree>
    <p:extLst>
      <p:ext uri="{BB962C8B-B14F-4D97-AF65-F5344CB8AC3E}">
        <p14:creationId xmlns:p14="http://schemas.microsoft.com/office/powerpoint/2010/main" val="86830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F605D19-C2F4-4D5F-BB75-4E7AD45ADE11}" type="slidenum">
              <a:rPr lang="en-US" smtClean="0"/>
              <a:pPr>
                <a:defRPr/>
              </a:pPr>
              <a:t>2</a:t>
            </a:fld>
            <a:endParaRPr lang="en-US" dirty="0"/>
          </a:p>
        </p:txBody>
      </p:sp>
    </p:spTree>
    <p:extLst>
      <p:ext uri="{BB962C8B-B14F-4D97-AF65-F5344CB8AC3E}">
        <p14:creationId xmlns:p14="http://schemas.microsoft.com/office/powerpoint/2010/main" val="2440699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In order for DES to meet our part of the training and certification requirements within RCW 39.26, we called together many agencies and institutions of higher education, and formed an enterprise wide Training Advisory Group made up the top procurement minds at each of the agencies or higher eds represented on the screen which shows WSP, DSHS, LNI, DOT, OFM, DCYF, DES, Evergreen State College, OSPI, Ecology, WSDA, OMWBE, Fish &amp; Wildlife, Parks, Treasurer, SCTC, DOH, DOL, DOR.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Calibri" panose="020F0502020204030204" pitchFamily="34" charset="0"/>
              </a:rPr>
              <a:t>Am I missing any of 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Calibri" panose="020F0502020204030204" pitchFamily="34" charset="0"/>
              </a:rPr>
              <a:t>We have done a great job, but at DES we are also insecure that we are doing our job.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6106CDC6-8E0C-4374-9D11-D57DE5FBCD4C}" type="slidenum">
              <a:rPr lang="en-US" smtClean="0"/>
              <a:t>4</a:t>
            </a:fld>
            <a:endParaRPr lang="en-US"/>
          </a:p>
        </p:txBody>
      </p:sp>
    </p:spTree>
    <p:extLst>
      <p:ext uri="{BB962C8B-B14F-4D97-AF65-F5344CB8AC3E}">
        <p14:creationId xmlns:p14="http://schemas.microsoft.com/office/powerpoint/2010/main" val="3759579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F605D19-C2F4-4D5F-BB75-4E7AD45ADE11}" type="slidenum">
              <a:rPr lang="en-US" smtClean="0"/>
              <a:pPr>
                <a:defRPr/>
              </a:pPr>
              <a:t>5</a:t>
            </a:fld>
            <a:endParaRPr lang="en-US" dirty="0"/>
          </a:p>
        </p:txBody>
      </p:sp>
    </p:spTree>
    <p:extLst>
      <p:ext uri="{BB962C8B-B14F-4D97-AF65-F5344CB8AC3E}">
        <p14:creationId xmlns:p14="http://schemas.microsoft.com/office/powerpoint/2010/main" val="38071251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1">
    <p:spTree>
      <p:nvGrpSpPr>
        <p:cNvPr id="1" name=""/>
        <p:cNvGrpSpPr/>
        <p:nvPr/>
      </p:nvGrpSpPr>
      <p:grpSpPr>
        <a:xfrm>
          <a:off x="0" y="0"/>
          <a:ext cx="0" cy="0"/>
          <a:chOff x="0" y="0"/>
          <a:chExt cx="0" cy="0"/>
        </a:xfrm>
      </p:grpSpPr>
      <p:pic>
        <p:nvPicPr>
          <p:cNvPr id="2" name="Picture 3" descr="Shape, rectangle&#10;&#10;Description automatically generated">
            <a:extLst>
              <a:ext uri="{FF2B5EF4-FFF2-40B4-BE49-F238E27FC236}">
                <a16:creationId xmlns:a16="http://schemas.microsoft.com/office/drawing/2014/main" id="{92BA07B1-95F8-F9CE-E58D-EC6067DA1A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88" y="79375"/>
            <a:ext cx="11634787" cy="649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3"/>
          <p:cNvSpPr>
            <a:spLocks noGrp="1"/>
          </p:cNvSpPr>
          <p:nvPr>
            <p:ph type="body" sz="quarter" idx="17"/>
          </p:nvPr>
        </p:nvSpPr>
        <p:spPr>
          <a:xfrm>
            <a:off x="1860605" y="1936857"/>
            <a:ext cx="9261483" cy="1217612"/>
          </a:xfrm>
        </p:spPr>
        <p:txBody>
          <a:bodyPr>
            <a:normAutofit/>
          </a:bodyPr>
          <a:lstStyle>
            <a:lvl1pPr marL="0" indent="0" algn="r">
              <a:buNone/>
              <a:defRPr sz="5400" b="1">
                <a:solidFill>
                  <a:schemeClr val="bg1"/>
                </a:solidFill>
              </a:defRPr>
            </a:lvl1pPr>
            <a:lvl2pPr marL="457200" indent="0" algn="r">
              <a:buNone/>
              <a:defRPr b="1">
                <a:solidFill>
                  <a:schemeClr val="bg1"/>
                </a:solidFill>
              </a:defRPr>
            </a:lvl2pPr>
            <a:lvl3pPr marL="914400" indent="0" algn="r">
              <a:buNone/>
              <a:defRPr b="1">
                <a:solidFill>
                  <a:schemeClr val="bg1"/>
                </a:solidFill>
              </a:defRPr>
            </a:lvl3pPr>
            <a:lvl4pPr marL="1371600" indent="0" algn="r">
              <a:buNone/>
              <a:defRPr b="1">
                <a:solidFill>
                  <a:schemeClr val="bg1"/>
                </a:solidFill>
              </a:defRPr>
            </a:lvl4pPr>
            <a:lvl5pPr marL="1828800" indent="0" algn="r">
              <a:buNone/>
              <a:defRPr b="1">
                <a:solidFill>
                  <a:schemeClr val="bg1"/>
                </a:solidFill>
              </a:defRPr>
            </a:lvl5pPr>
          </a:lstStyle>
          <a:p>
            <a:pPr lvl="0"/>
            <a:r>
              <a:rPr lang="en-US"/>
              <a:t>Click to edit Master text styles</a:t>
            </a:r>
          </a:p>
        </p:txBody>
      </p:sp>
      <p:sp>
        <p:nvSpPr>
          <p:cNvPr id="14" name="Text Placeholder 5"/>
          <p:cNvSpPr>
            <a:spLocks noGrp="1"/>
          </p:cNvSpPr>
          <p:nvPr>
            <p:ph type="body" sz="quarter" idx="18"/>
          </p:nvPr>
        </p:nvSpPr>
        <p:spPr>
          <a:xfrm>
            <a:off x="4015409" y="3388116"/>
            <a:ext cx="7091283" cy="660400"/>
          </a:xfrm>
        </p:spPr>
        <p:txBody>
          <a:bodyPr>
            <a:normAutofit/>
          </a:bodyPr>
          <a:lstStyle>
            <a:lvl1pPr marL="0" indent="0" algn="r">
              <a:buNone/>
              <a:defRPr sz="3600" b="1">
                <a:solidFill>
                  <a:schemeClr val="bg1"/>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Click to edit Master text styles</a:t>
            </a:r>
          </a:p>
        </p:txBody>
      </p:sp>
      <p:sp>
        <p:nvSpPr>
          <p:cNvPr id="17" name="Text Placeholder 8"/>
          <p:cNvSpPr>
            <a:spLocks noGrp="1"/>
          </p:cNvSpPr>
          <p:nvPr>
            <p:ph type="body" sz="quarter" idx="19"/>
          </p:nvPr>
        </p:nvSpPr>
        <p:spPr>
          <a:xfrm>
            <a:off x="5772647" y="3976105"/>
            <a:ext cx="5349799" cy="660401"/>
          </a:xfrm>
        </p:spPr>
        <p:txBody>
          <a:bodyPr>
            <a:normAutofit/>
          </a:bodyPr>
          <a:lstStyle>
            <a:lvl1pPr marL="0" indent="0" algn="r">
              <a:buNone/>
              <a:defRPr sz="3600" b="1">
                <a:solidFill>
                  <a:schemeClr val="bg1"/>
                </a:solidFill>
              </a:defRPr>
            </a:lvl1pPr>
            <a:lvl2pPr marL="457200" indent="0" algn="r">
              <a:buNone/>
              <a:defRPr b="1">
                <a:solidFill>
                  <a:schemeClr val="bg1"/>
                </a:solidFill>
              </a:defRPr>
            </a:lvl2pPr>
            <a:lvl3pPr marL="914400" indent="0" algn="r">
              <a:buNone/>
              <a:defRPr b="1">
                <a:solidFill>
                  <a:schemeClr val="bg1"/>
                </a:solidFill>
              </a:defRPr>
            </a:lvl3pPr>
            <a:lvl4pPr marL="1371600" indent="0" algn="r">
              <a:buNone/>
              <a:defRPr b="1">
                <a:solidFill>
                  <a:schemeClr val="bg1"/>
                </a:solidFill>
              </a:defRPr>
            </a:lvl4pPr>
            <a:lvl5pPr marL="1828800" indent="0" algn="r">
              <a:buNone/>
              <a:defRPr b="1">
                <a:solidFill>
                  <a:schemeClr val="bg1"/>
                </a:solidFill>
              </a:defRPr>
            </a:lvl5pPr>
          </a:lstStyle>
          <a:p>
            <a:pPr lvl="0"/>
            <a:r>
              <a:rPr lang="en-US"/>
              <a:t>Click to edit Master text styles</a:t>
            </a:r>
          </a:p>
        </p:txBody>
      </p:sp>
      <p:sp>
        <p:nvSpPr>
          <p:cNvPr id="20" name="Text Placeholder 12"/>
          <p:cNvSpPr>
            <a:spLocks noGrp="1"/>
          </p:cNvSpPr>
          <p:nvPr>
            <p:ph type="body" sz="quarter" idx="20"/>
          </p:nvPr>
        </p:nvSpPr>
        <p:spPr>
          <a:xfrm>
            <a:off x="8484042" y="4978028"/>
            <a:ext cx="2637516" cy="610680"/>
          </a:xfrm>
        </p:spPr>
        <p:txBody>
          <a:bodyPr/>
          <a:lstStyle>
            <a:lvl1pPr marL="0" indent="0" algn="r">
              <a:buNone/>
              <a:defRPr i="1" cap="all" baseline="0">
                <a:solidFill>
                  <a:schemeClr val="bg1"/>
                </a:solidFill>
              </a:defRPr>
            </a:lvl1pPr>
            <a:lvl2pPr marL="457200" indent="0" algn="r">
              <a:buNone/>
              <a:defRPr i="1" cap="all" baseline="0">
                <a:solidFill>
                  <a:schemeClr val="bg1"/>
                </a:solidFill>
              </a:defRPr>
            </a:lvl2pPr>
            <a:lvl3pPr marL="914400" indent="0" algn="r">
              <a:buNone/>
              <a:defRPr i="1" cap="all" baseline="0">
                <a:solidFill>
                  <a:schemeClr val="bg1"/>
                </a:solidFill>
              </a:defRPr>
            </a:lvl3pPr>
            <a:lvl4pPr marL="1371600" indent="0" algn="r">
              <a:buNone/>
              <a:defRPr i="1" cap="all" baseline="0">
                <a:solidFill>
                  <a:schemeClr val="bg1"/>
                </a:solidFill>
              </a:defRPr>
            </a:lvl4pPr>
            <a:lvl5pPr marL="1828800" indent="0" algn="r">
              <a:buNone/>
              <a:defRPr i="1" cap="all" baseline="0">
                <a:solidFill>
                  <a:schemeClr val="bg1"/>
                </a:solidFill>
              </a:defRPr>
            </a:lvl5pPr>
          </a:lstStyle>
          <a:p>
            <a:pPr lvl="0"/>
            <a:r>
              <a:rPr lang="en-US"/>
              <a:t>Click to edit Master text styles</a:t>
            </a:r>
          </a:p>
        </p:txBody>
      </p:sp>
      <p:pic>
        <p:nvPicPr>
          <p:cNvPr id="8" name="Picture 7" descr="Graphical user interface, application&#10;&#10;Description automatically generated">
            <a:extLst>
              <a:ext uri="{FF2B5EF4-FFF2-40B4-BE49-F238E27FC236}">
                <a16:creationId xmlns:a16="http://schemas.microsoft.com/office/drawing/2014/main" id="{136BBAAF-D953-040B-E52E-BB7DE903CD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27137" y="851379"/>
            <a:ext cx="3439029" cy="745073"/>
          </a:xfrm>
          <a:prstGeom prst="rect">
            <a:avLst/>
          </a:prstGeom>
        </p:spPr>
      </p:pic>
    </p:spTree>
    <p:extLst>
      <p:ext uri="{BB962C8B-B14F-4D97-AF65-F5344CB8AC3E}">
        <p14:creationId xmlns:p14="http://schemas.microsoft.com/office/powerpoint/2010/main" val="3138047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1"/>
          <p:cNvSpPr>
            <a:spLocks noGrp="1"/>
          </p:cNvSpPr>
          <p:nvPr>
            <p:ph type="title"/>
          </p:nvPr>
        </p:nvSpPr>
        <p:spPr>
          <a:xfrm>
            <a:off x="1228724" y="831086"/>
            <a:ext cx="9744075" cy="733533"/>
          </a:xfrm>
        </p:spPr>
        <p:txBody>
          <a:bodyPr/>
          <a:lstStyle>
            <a:lvl1pPr algn="ctr">
              <a:defRPr sz="4400" cap="all" baseline="0">
                <a:solidFill>
                  <a:srgbClr val="1F7F9A"/>
                </a:solidFill>
                <a:latin typeface="Segoe UI" panose="020B0502040204020203" pitchFamily="34" charset="0"/>
                <a:cs typeface="Segoe UI" panose="020B0502040204020203" pitchFamily="34" charset="0"/>
              </a:defRPr>
            </a:lvl1pPr>
          </a:lstStyle>
          <a:p>
            <a:r>
              <a:rPr lang="en-US"/>
              <a:t>Click to edit Master title style</a:t>
            </a:r>
            <a:endParaRPr lang="en-US" dirty="0"/>
          </a:p>
        </p:txBody>
      </p:sp>
      <p:sp>
        <p:nvSpPr>
          <p:cNvPr id="8" name="Text Placeholder 3"/>
          <p:cNvSpPr>
            <a:spLocks noGrp="1"/>
          </p:cNvSpPr>
          <p:nvPr>
            <p:ph type="body" sz="quarter" idx="10"/>
          </p:nvPr>
        </p:nvSpPr>
        <p:spPr>
          <a:xfrm>
            <a:off x="1264583" y="1971675"/>
            <a:ext cx="9744075" cy="4052888"/>
          </a:xfrm>
        </p:spPr>
        <p:txBody>
          <a:bodyPr/>
          <a:lstStyle>
            <a:lvl1pPr marL="0" indent="0">
              <a:lnSpc>
                <a:spcPct val="100000"/>
              </a:lnSpc>
              <a:spcBef>
                <a:spcPts val="1800"/>
              </a:spcBef>
              <a:buFont typeface="Arial" panose="020B0604020202020204" pitchFamily="34" charset="0"/>
              <a:buNone/>
              <a:defRPr sz="2400" b="0" baseline="0"/>
            </a:lvl1pPr>
            <a:lvl2pPr marL="800100" marR="0" indent="-3429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lvl2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53414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Rectangle 1" descr="Decorative blue box as background" title="Decorative blue box as background">
            <a:extLst>
              <a:ext uri="{FF2B5EF4-FFF2-40B4-BE49-F238E27FC236}">
                <a16:creationId xmlns:a16="http://schemas.microsoft.com/office/drawing/2014/main" id="{367B7830-84CD-E10B-8891-727E50374BA5}"/>
              </a:ext>
            </a:extLst>
          </p:cNvPr>
          <p:cNvSpPr/>
          <p:nvPr/>
        </p:nvSpPr>
        <p:spPr>
          <a:xfrm>
            <a:off x="0" y="3313113"/>
            <a:ext cx="12192000" cy="3544887"/>
          </a:xfrm>
          <a:prstGeom prst="rect">
            <a:avLst/>
          </a:prstGeom>
          <a:solidFill>
            <a:srgbClr val="013D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Title 11"/>
          <p:cNvSpPr>
            <a:spLocks noGrp="1"/>
          </p:cNvSpPr>
          <p:nvPr>
            <p:ph type="title"/>
          </p:nvPr>
        </p:nvSpPr>
        <p:spPr>
          <a:xfrm>
            <a:off x="1223962" y="1347607"/>
            <a:ext cx="9744075" cy="606225"/>
          </a:xfrm>
        </p:spPr>
        <p:txBody>
          <a:bodyPr>
            <a:noAutofit/>
          </a:bodyPr>
          <a:lstStyle>
            <a:lvl1pPr algn="ctr">
              <a:lnSpc>
                <a:spcPct val="100000"/>
              </a:lnSpc>
              <a:defRPr sz="5400" b="1" cap="all" baseline="0">
                <a:solidFill>
                  <a:srgbClr val="1F7F9A"/>
                </a:solidFill>
                <a:latin typeface="Segoe UI" panose="020B0502040204020203" pitchFamily="34" charset="0"/>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982505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10" name="Title 11"/>
          <p:cNvSpPr>
            <a:spLocks noGrp="1"/>
          </p:cNvSpPr>
          <p:nvPr>
            <p:ph type="title"/>
          </p:nvPr>
        </p:nvSpPr>
        <p:spPr>
          <a:xfrm>
            <a:off x="1228724" y="831086"/>
            <a:ext cx="9744075" cy="733533"/>
          </a:xfrm>
        </p:spPr>
        <p:txBody>
          <a:bodyPr/>
          <a:lstStyle>
            <a:lvl1pPr algn="ctr">
              <a:defRPr sz="4400" cap="all" baseline="0">
                <a:solidFill>
                  <a:srgbClr val="1F7F9A"/>
                </a:solidFill>
                <a:latin typeface="Segoe UI" panose="020B0502040204020203" pitchFamily="34" charset="0"/>
                <a:cs typeface="Segoe UI" panose="020B0502040204020203" pitchFamily="34" charset="0"/>
              </a:defRPr>
            </a:lvl1pPr>
          </a:lstStyle>
          <a:p>
            <a:r>
              <a:rPr lang="en-US"/>
              <a:t>Click to edit Master title style</a:t>
            </a:r>
            <a:endParaRPr lang="en-US" dirty="0"/>
          </a:p>
        </p:txBody>
      </p:sp>
      <p:sp>
        <p:nvSpPr>
          <p:cNvPr id="11" name="Content Placeholder 2"/>
          <p:cNvSpPr>
            <a:spLocks noGrp="1"/>
          </p:cNvSpPr>
          <p:nvPr>
            <p:ph sz="half" idx="2"/>
          </p:nvPr>
        </p:nvSpPr>
        <p:spPr>
          <a:xfrm>
            <a:off x="1043756" y="3183867"/>
            <a:ext cx="3180374" cy="2831167"/>
          </a:xfrm>
        </p:spPr>
        <p:txBody>
          <a:bodyPr>
            <a:normAutofit/>
          </a:bodyPr>
          <a:lstStyle>
            <a:lvl1pPr marL="0" indent="0">
              <a:buNone/>
              <a:defRPr sz="2000" baseline="0"/>
            </a:lvl1pPr>
          </a:lstStyle>
          <a:p>
            <a:pPr lvl="0"/>
            <a:r>
              <a:rPr lang="en-US"/>
              <a:t>Click to edit Master text styles</a:t>
            </a:r>
          </a:p>
        </p:txBody>
      </p:sp>
      <p:sp>
        <p:nvSpPr>
          <p:cNvPr id="13" name="Content Placeholder 2"/>
          <p:cNvSpPr>
            <a:spLocks noGrp="1"/>
          </p:cNvSpPr>
          <p:nvPr>
            <p:ph sz="half" idx="17"/>
          </p:nvPr>
        </p:nvSpPr>
        <p:spPr>
          <a:xfrm>
            <a:off x="7944030" y="3183867"/>
            <a:ext cx="3180374" cy="283116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lvl="0"/>
            <a:r>
              <a:rPr lang="en-US"/>
              <a:t>Click to edit Master text styles</a:t>
            </a:r>
          </a:p>
          <a:p>
            <a:pPr lvl="1"/>
            <a:r>
              <a:rPr lang="en-US"/>
              <a:t>Second level</a:t>
            </a:r>
          </a:p>
        </p:txBody>
      </p:sp>
      <p:sp>
        <p:nvSpPr>
          <p:cNvPr id="15" name="Content Placeholder 2"/>
          <p:cNvSpPr>
            <a:spLocks noGrp="1"/>
          </p:cNvSpPr>
          <p:nvPr>
            <p:ph sz="half" idx="19"/>
          </p:nvPr>
        </p:nvSpPr>
        <p:spPr>
          <a:xfrm>
            <a:off x="4493893" y="3183867"/>
            <a:ext cx="3180374" cy="283116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lvl="0"/>
            <a:r>
              <a:rPr lang="en-US"/>
              <a:t>Click to edit Master text styles</a:t>
            </a:r>
          </a:p>
          <a:p>
            <a:pPr lvl="1"/>
            <a:r>
              <a:rPr lang="en-US"/>
              <a:t>Second level</a:t>
            </a:r>
          </a:p>
        </p:txBody>
      </p:sp>
      <p:sp>
        <p:nvSpPr>
          <p:cNvPr id="9" name="Content Placeholder 7"/>
          <p:cNvSpPr>
            <a:spLocks noGrp="1"/>
          </p:cNvSpPr>
          <p:nvPr>
            <p:ph sz="quarter" idx="14"/>
          </p:nvPr>
        </p:nvSpPr>
        <p:spPr>
          <a:xfrm>
            <a:off x="1043756" y="1927711"/>
            <a:ext cx="3180374" cy="1000125"/>
          </a:xfrm>
        </p:spPr>
        <p:txBody>
          <a:bodyPr/>
          <a:lstStyle>
            <a:lvl1pPr marL="0" indent="0">
              <a:buNone/>
              <a:defRPr b="1"/>
            </a:lvl1pPr>
          </a:lstStyle>
          <a:p>
            <a:pPr lvl="0"/>
            <a:r>
              <a:rPr lang="en-US"/>
              <a:t>Click to edit Master text styles</a:t>
            </a:r>
          </a:p>
        </p:txBody>
      </p:sp>
      <p:sp>
        <p:nvSpPr>
          <p:cNvPr id="12" name="Content Placeholder 7"/>
          <p:cNvSpPr>
            <a:spLocks noGrp="1"/>
          </p:cNvSpPr>
          <p:nvPr>
            <p:ph sz="quarter" idx="18"/>
          </p:nvPr>
        </p:nvSpPr>
        <p:spPr>
          <a:xfrm>
            <a:off x="7944030" y="1927711"/>
            <a:ext cx="3180374" cy="1000125"/>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1"/>
            </a:lvl1pPr>
          </a:lstStyle>
          <a:p>
            <a:pPr lvl="0"/>
            <a:r>
              <a:rPr lang="en-US"/>
              <a:t>Click to edit Master text styles</a:t>
            </a:r>
          </a:p>
          <a:p>
            <a:pPr lvl="1"/>
            <a:r>
              <a:rPr lang="en-US"/>
              <a:t>Second level</a:t>
            </a:r>
          </a:p>
        </p:txBody>
      </p:sp>
      <p:sp>
        <p:nvSpPr>
          <p:cNvPr id="14" name="Content Placeholder 7"/>
          <p:cNvSpPr>
            <a:spLocks noGrp="1"/>
          </p:cNvSpPr>
          <p:nvPr>
            <p:ph sz="quarter" idx="20"/>
          </p:nvPr>
        </p:nvSpPr>
        <p:spPr>
          <a:xfrm>
            <a:off x="4493893" y="1927711"/>
            <a:ext cx="3180374" cy="1000125"/>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1"/>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24526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1"/>
          <p:cNvSpPr>
            <a:spLocks noGrp="1"/>
          </p:cNvSpPr>
          <p:nvPr>
            <p:ph type="title"/>
          </p:nvPr>
        </p:nvSpPr>
        <p:spPr>
          <a:xfrm>
            <a:off x="1228724" y="831086"/>
            <a:ext cx="9744075" cy="733533"/>
          </a:xfrm>
        </p:spPr>
        <p:txBody>
          <a:bodyPr/>
          <a:lstStyle>
            <a:lvl1pPr algn="ctr">
              <a:defRPr sz="4400" cap="all" baseline="0">
                <a:solidFill>
                  <a:srgbClr val="1F7F9A"/>
                </a:solidFill>
                <a:latin typeface="Segoe UI" panose="020B0502040204020203" pitchFamily="34" charset="0"/>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909515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F247A8E-BC81-C657-1806-EBFA9D152C89}"/>
              </a:ext>
            </a:extLst>
          </p:cNvPr>
          <p:cNvCxnSpPr/>
          <p:nvPr/>
        </p:nvCxnSpPr>
        <p:spPr>
          <a:xfrm>
            <a:off x="1022350" y="3359150"/>
            <a:ext cx="10201275" cy="0"/>
          </a:xfrm>
          <a:prstGeom prst="line">
            <a:avLst/>
          </a:prstGeom>
          <a:ln w="34925" cap="rnd">
            <a:solidFill>
              <a:schemeClr val="accent1"/>
            </a:solidFill>
            <a:prstDash val="dash"/>
            <a:round/>
          </a:ln>
        </p:spPr>
        <p:style>
          <a:lnRef idx="1">
            <a:schemeClr val="accent1"/>
          </a:lnRef>
          <a:fillRef idx="0">
            <a:schemeClr val="accent1"/>
          </a:fillRef>
          <a:effectRef idx="0">
            <a:schemeClr val="accent1"/>
          </a:effectRef>
          <a:fontRef idx="minor">
            <a:schemeClr val="tx1"/>
          </a:fontRef>
        </p:style>
      </p:cxnSp>
      <p:sp>
        <p:nvSpPr>
          <p:cNvPr id="5" name="Title 11"/>
          <p:cNvSpPr>
            <a:spLocks noGrp="1"/>
          </p:cNvSpPr>
          <p:nvPr>
            <p:ph type="title"/>
          </p:nvPr>
        </p:nvSpPr>
        <p:spPr>
          <a:xfrm>
            <a:off x="1228724" y="831086"/>
            <a:ext cx="9744075" cy="733533"/>
          </a:xfrm>
        </p:spPr>
        <p:txBody>
          <a:bodyPr/>
          <a:lstStyle>
            <a:lvl1pPr algn="ctr">
              <a:defRPr sz="4400" cap="all" baseline="0">
                <a:solidFill>
                  <a:srgbClr val="1F7F9A"/>
                </a:solidFill>
                <a:latin typeface="Segoe UI" panose="020B0502040204020203" pitchFamily="34" charset="0"/>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044354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1">
    <p:spTree>
      <p:nvGrpSpPr>
        <p:cNvPr id="1" name=""/>
        <p:cNvGrpSpPr/>
        <p:nvPr/>
      </p:nvGrpSpPr>
      <p:grpSpPr>
        <a:xfrm>
          <a:off x="0" y="0"/>
          <a:ext cx="0" cy="0"/>
          <a:chOff x="0" y="0"/>
          <a:chExt cx="0" cy="0"/>
        </a:xfrm>
      </p:grpSpPr>
      <p:sp>
        <p:nvSpPr>
          <p:cNvPr id="8" name="Title 1"/>
          <p:cNvSpPr>
            <a:spLocks noGrp="1"/>
          </p:cNvSpPr>
          <p:nvPr>
            <p:ph type="title"/>
          </p:nvPr>
        </p:nvSpPr>
        <p:spPr>
          <a:xfrm>
            <a:off x="896223" y="956020"/>
            <a:ext cx="4526472" cy="1080821"/>
          </a:xfrm>
        </p:spPr>
        <p:txBody>
          <a:bodyPr/>
          <a:lstStyle>
            <a:lvl1pPr>
              <a:defRPr sz="3400" baseline="0">
                <a:solidFill>
                  <a:srgbClr val="1F7F9A"/>
                </a:solidFill>
                <a:latin typeface="Segoe UI" panose="020B0502040204020203" pitchFamily="34" charset="0"/>
                <a:cs typeface="Segoe UI" panose="020B0502040204020203" pitchFamily="34" charset="0"/>
              </a:defRPr>
            </a:lvl1pPr>
          </a:lstStyle>
          <a:p>
            <a:r>
              <a:rPr lang="en-US"/>
              <a:t>Click to edit Master title style</a:t>
            </a:r>
            <a:endParaRPr lang="en-US" dirty="0"/>
          </a:p>
        </p:txBody>
      </p:sp>
      <p:sp>
        <p:nvSpPr>
          <p:cNvPr id="9" name="Text Placeholder 3"/>
          <p:cNvSpPr>
            <a:spLocks noGrp="1"/>
          </p:cNvSpPr>
          <p:nvPr>
            <p:ph type="body" sz="quarter" idx="10"/>
          </p:nvPr>
        </p:nvSpPr>
        <p:spPr>
          <a:xfrm>
            <a:off x="915274" y="2544763"/>
            <a:ext cx="4526472" cy="2047547"/>
          </a:xfrm>
        </p:spPr>
        <p:txBody>
          <a:bodyPr>
            <a:normAutofit/>
          </a:bodyPr>
          <a:lstStyle>
            <a:lvl1pPr marL="0" indent="0">
              <a:spcBef>
                <a:spcPts val="1200"/>
              </a:spcBef>
              <a:buNone/>
              <a:defRPr sz="2400">
                <a:latin typeface="Segoe UI" panose="020B0502040204020203" pitchFamily="34" charset="0"/>
                <a:cs typeface="Segoe UI" panose="020B0502040204020203" pitchFamily="34" charset="0"/>
              </a:defRPr>
            </a:lvl1pPr>
            <a:lvl2pPr marL="457200" indent="0">
              <a:buNone/>
              <a:defRPr sz="1800">
                <a:latin typeface="Segoe UI" panose="020B0502040204020203" pitchFamily="34" charset="0"/>
                <a:cs typeface="Segoe UI" panose="020B0502040204020203" pitchFamily="34" charset="0"/>
              </a:defRPr>
            </a:lvl2pPr>
            <a:lvl3pPr marL="914400" indent="0">
              <a:buNone/>
              <a:defRPr sz="1800">
                <a:latin typeface="Segoe UI" panose="020B0502040204020203" pitchFamily="34" charset="0"/>
                <a:cs typeface="Segoe UI" panose="020B0502040204020203" pitchFamily="34" charset="0"/>
              </a:defRPr>
            </a:lvl3pPr>
            <a:lvl4pPr marL="1371600" indent="0">
              <a:buNone/>
              <a:defRPr sz="1800">
                <a:latin typeface="Segoe UI" panose="020B0502040204020203" pitchFamily="34" charset="0"/>
                <a:cs typeface="Segoe UI" panose="020B0502040204020203" pitchFamily="34" charset="0"/>
              </a:defRPr>
            </a:lvl4pPr>
            <a:lvl5pPr marL="1828800" indent="0">
              <a:buNone/>
              <a:defRPr sz="180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p:txBody>
      </p:sp>
      <p:sp>
        <p:nvSpPr>
          <p:cNvPr id="10" name="Text Placeholder 5"/>
          <p:cNvSpPr>
            <a:spLocks noGrp="1"/>
          </p:cNvSpPr>
          <p:nvPr>
            <p:ph type="body" sz="quarter" idx="11"/>
          </p:nvPr>
        </p:nvSpPr>
        <p:spPr>
          <a:xfrm>
            <a:off x="915272" y="4744710"/>
            <a:ext cx="4526474" cy="1322715"/>
          </a:xfrm>
        </p:spPr>
        <p:txBody>
          <a:bodyPr>
            <a:noAutofit/>
          </a:bodyPr>
          <a:lstStyle>
            <a:lvl1pPr marL="0" indent="0">
              <a:spcBef>
                <a:spcPts val="1200"/>
              </a:spcBef>
              <a:buFont typeface="Arial" panose="020B0604020202020204" pitchFamily="34" charset="0"/>
              <a:buNone/>
              <a:defRPr sz="2000" b="1" i="1">
                <a:solidFill>
                  <a:srgbClr val="1F7F9A"/>
                </a:solidFill>
                <a:latin typeface="Segoe UI" panose="020B0502040204020203" pitchFamily="34" charset="0"/>
                <a:cs typeface="Segoe UI" panose="020B0502040204020203" pitchFamily="34" charset="0"/>
              </a:defRPr>
            </a:lvl1pPr>
            <a:lvl2pPr marL="457200" indent="0">
              <a:buFont typeface="Arial" panose="020B0604020202020204" pitchFamily="34" charset="0"/>
              <a:buNone/>
              <a:defRPr sz="1800" b="1" i="1">
                <a:solidFill>
                  <a:srgbClr val="1B355E"/>
                </a:solidFill>
                <a:latin typeface="Segoe UI" panose="020B0502040204020203" pitchFamily="34" charset="0"/>
                <a:cs typeface="Segoe UI" panose="020B0502040204020203" pitchFamily="34" charset="0"/>
              </a:defRPr>
            </a:lvl2pPr>
            <a:lvl3pPr marL="914400" indent="0">
              <a:buFont typeface="Arial" panose="020B0604020202020204" pitchFamily="34" charset="0"/>
              <a:buNone/>
              <a:defRPr sz="1800" b="1" i="1">
                <a:solidFill>
                  <a:srgbClr val="1B355E"/>
                </a:solidFill>
                <a:latin typeface="Segoe UI" panose="020B0502040204020203" pitchFamily="34" charset="0"/>
                <a:cs typeface="Segoe UI" panose="020B0502040204020203" pitchFamily="34" charset="0"/>
              </a:defRPr>
            </a:lvl3pPr>
            <a:lvl4pPr marL="1371600" indent="0">
              <a:buFont typeface="Arial" panose="020B0604020202020204" pitchFamily="34" charset="0"/>
              <a:buNone/>
              <a:defRPr sz="1800" b="1" i="1">
                <a:solidFill>
                  <a:srgbClr val="1B355E"/>
                </a:solidFill>
                <a:latin typeface="Segoe UI" panose="020B0502040204020203" pitchFamily="34" charset="0"/>
                <a:cs typeface="Segoe UI" panose="020B0502040204020203" pitchFamily="34" charset="0"/>
              </a:defRPr>
            </a:lvl4pPr>
            <a:lvl5pPr marL="1828800" indent="0">
              <a:buFont typeface="Arial" panose="020B0604020202020204" pitchFamily="34" charset="0"/>
              <a:buNone/>
              <a:defRPr sz="1800" b="1" i="1">
                <a:solidFill>
                  <a:srgbClr val="1B355E"/>
                </a:solidFill>
                <a:latin typeface="Segoe UI" panose="020B0502040204020203" pitchFamily="34" charset="0"/>
                <a:cs typeface="Segoe UI" panose="020B0502040204020203" pitchFamily="34" charset="0"/>
              </a:defRPr>
            </a:lvl5pPr>
          </a:lstStyle>
          <a:p>
            <a:pPr lvl="0"/>
            <a:r>
              <a:rPr lang="en-US"/>
              <a:t>Click to edit Master text styles</a:t>
            </a:r>
          </a:p>
        </p:txBody>
      </p:sp>
      <p:sp>
        <p:nvSpPr>
          <p:cNvPr id="11" name="Picture Placeholder 7"/>
          <p:cNvSpPr>
            <a:spLocks noGrp="1"/>
          </p:cNvSpPr>
          <p:nvPr>
            <p:ph type="pic" sz="quarter" idx="12"/>
          </p:nvPr>
        </p:nvSpPr>
        <p:spPr>
          <a:xfrm>
            <a:off x="6099175" y="0"/>
            <a:ext cx="4816475" cy="6867525"/>
          </a:xfrm>
        </p:spPr>
        <p:txBody>
          <a:bodyPr rtlCol="0">
            <a:normAutofit/>
          </a:bodyPr>
          <a:lstStyle>
            <a:lvl1pPr marL="0" indent="0">
              <a:buNone/>
              <a:defRPr sz="2000" baseline="0">
                <a:solidFill>
                  <a:srgbClr val="000000"/>
                </a:solidFill>
                <a:latin typeface="Segoe UI" panose="020B0502040204020203" pitchFamily="34" charset="0"/>
                <a:cs typeface="Segoe UI" panose="020B0502040204020203" pitchFamily="34" charset="0"/>
              </a:defRPr>
            </a:lvl1pPr>
          </a:lstStyle>
          <a:p>
            <a:pPr lvl="0"/>
            <a:r>
              <a:rPr lang="en-US" noProof="0" dirty="0"/>
              <a:t>Click icon to add picture</a:t>
            </a:r>
          </a:p>
        </p:txBody>
      </p:sp>
    </p:spTree>
    <p:extLst>
      <p:ext uri="{BB962C8B-B14F-4D97-AF65-F5344CB8AC3E}">
        <p14:creationId xmlns:p14="http://schemas.microsoft.com/office/powerpoint/2010/main" val="3304397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Image 2">
    <p:spTree>
      <p:nvGrpSpPr>
        <p:cNvPr id="1" name=""/>
        <p:cNvGrpSpPr/>
        <p:nvPr/>
      </p:nvGrpSpPr>
      <p:grpSpPr>
        <a:xfrm>
          <a:off x="0" y="0"/>
          <a:ext cx="0" cy="0"/>
          <a:chOff x="0" y="0"/>
          <a:chExt cx="0" cy="0"/>
        </a:xfrm>
      </p:grpSpPr>
      <p:sp>
        <p:nvSpPr>
          <p:cNvPr id="8" name="Title 17"/>
          <p:cNvSpPr>
            <a:spLocks noGrp="1"/>
          </p:cNvSpPr>
          <p:nvPr>
            <p:ph type="title"/>
          </p:nvPr>
        </p:nvSpPr>
        <p:spPr>
          <a:xfrm>
            <a:off x="893612" y="1360341"/>
            <a:ext cx="3356915" cy="1015663"/>
          </a:xfrm>
        </p:spPr>
        <p:txBody>
          <a:bodyPr>
            <a:noAutofit/>
          </a:bodyPr>
          <a:lstStyle>
            <a:lvl1pPr>
              <a:defRPr sz="3400">
                <a:solidFill>
                  <a:srgbClr val="1F7F9A"/>
                </a:solidFill>
                <a:latin typeface="Segoe UI" panose="020B0502040204020203" pitchFamily="34" charset="0"/>
                <a:cs typeface="Segoe UI" panose="020B0502040204020203" pitchFamily="34" charset="0"/>
              </a:defRPr>
            </a:lvl1pPr>
          </a:lstStyle>
          <a:p>
            <a:r>
              <a:rPr lang="en-US"/>
              <a:t>Click to edit Master title style</a:t>
            </a:r>
            <a:endParaRPr lang="en-US" dirty="0"/>
          </a:p>
        </p:txBody>
      </p:sp>
      <p:sp>
        <p:nvSpPr>
          <p:cNvPr id="9" name="Text Placeholder 20"/>
          <p:cNvSpPr>
            <a:spLocks noGrp="1"/>
          </p:cNvSpPr>
          <p:nvPr>
            <p:ph type="body" sz="quarter" idx="10"/>
          </p:nvPr>
        </p:nvSpPr>
        <p:spPr>
          <a:xfrm>
            <a:off x="1676401" y="2889580"/>
            <a:ext cx="2695574" cy="1381761"/>
          </a:xfrm>
        </p:spPr>
        <p:txBody>
          <a:bodyPr>
            <a:noAutofit/>
          </a:bodyPr>
          <a:lstStyle>
            <a:lvl1pPr marL="0" indent="0">
              <a:buNone/>
              <a:defRPr sz="2400">
                <a:latin typeface="Segoe UI" panose="020B0502040204020203" pitchFamily="34" charset="0"/>
                <a:cs typeface="Segoe UI" panose="020B0502040204020203" pitchFamily="34" charset="0"/>
              </a:defRPr>
            </a:lvl1pPr>
            <a:lvl2pPr marL="457200" indent="0">
              <a:buNone/>
              <a:defRPr sz="1800">
                <a:latin typeface="Segoe UI" panose="020B0502040204020203" pitchFamily="34" charset="0"/>
                <a:cs typeface="Segoe UI" panose="020B0502040204020203" pitchFamily="34" charset="0"/>
              </a:defRPr>
            </a:lvl2pPr>
            <a:lvl3pPr marL="914400" indent="0">
              <a:buNone/>
              <a:defRPr sz="1800">
                <a:latin typeface="Segoe UI" panose="020B0502040204020203" pitchFamily="34" charset="0"/>
                <a:cs typeface="Segoe UI" panose="020B0502040204020203" pitchFamily="34" charset="0"/>
              </a:defRPr>
            </a:lvl3pPr>
            <a:lvl4pPr marL="1371600" indent="0">
              <a:buNone/>
              <a:defRPr sz="1800">
                <a:latin typeface="Segoe UI" panose="020B0502040204020203" pitchFamily="34" charset="0"/>
                <a:cs typeface="Segoe UI" panose="020B0502040204020203" pitchFamily="34" charset="0"/>
              </a:defRPr>
            </a:lvl4pPr>
            <a:lvl5pPr marL="1828800" indent="0">
              <a:buNone/>
              <a:defRPr sz="1800">
                <a:latin typeface="Segoe UI" panose="020B0502040204020203" pitchFamily="34" charset="0"/>
                <a:cs typeface="Segoe UI" panose="020B0502040204020203" pitchFamily="34" charset="0"/>
              </a:defRPr>
            </a:lvl5pPr>
          </a:lstStyle>
          <a:p>
            <a:pPr lvl="0"/>
            <a:r>
              <a:rPr lang="en-US"/>
              <a:t>Click to edit Master text styles</a:t>
            </a:r>
          </a:p>
        </p:txBody>
      </p:sp>
      <p:sp>
        <p:nvSpPr>
          <p:cNvPr id="10" name="Text Placeholder 20"/>
          <p:cNvSpPr>
            <a:spLocks noGrp="1"/>
          </p:cNvSpPr>
          <p:nvPr>
            <p:ph type="body" sz="quarter" idx="11"/>
          </p:nvPr>
        </p:nvSpPr>
        <p:spPr>
          <a:xfrm>
            <a:off x="1663757" y="4512176"/>
            <a:ext cx="2695574" cy="1381761"/>
          </a:xfrm>
        </p:spPr>
        <p:txBody>
          <a:bodyPr>
            <a:noAutofit/>
          </a:bodyPr>
          <a:lstStyle>
            <a:lvl1pPr marL="0" indent="0">
              <a:buNone/>
              <a:defRPr sz="2400">
                <a:latin typeface="Segoe UI" panose="020B0502040204020203" pitchFamily="34" charset="0"/>
                <a:cs typeface="Segoe UI" panose="020B0502040204020203" pitchFamily="34" charset="0"/>
              </a:defRPr>
            </a:lvl1pPr>
            <a:lvl2pPr marL="457200" indent="0">
              <a:buNone/>
              <a:defRPr sz="1800">
                <a:latin typeface="Segoe UI" panose="020B0502040204020203" pitchFamily="34" charset="0"/>
                <a:cs typeface="Segoe UI" panose="020B0502040204020203" pitchFamily="34" charset="0"/>
              </a:defRPr>
            </a:lvl2pPr>
            <a:lvl3pPr marL="914400" indent="0">
              <a:buNone/>
              <a:defRPr sz="1800">
                <a:latin typeface="Segoe UI" panose="020B0502040204020203" pitchFamily="34" charset="0"/>
                <a:cs typeface="Segoe UI" panose="020B0502040204020203" pitchFamily="34" charset="0"/>
              </a:defRPr>
            </a:lvl3pPr>
            <a:lvl4pPr marL="1371600" indent="0">
              <a:buNone/>
              <a:defRPr sz="1800">
                <a:latin typeface="Segoe UI" panose="020B0502040204020203" pitchFamily="34" charset="0"/>
                <a:cs typeface="Segoe UI" panose="020B0502040204020203" pitchFamily="34" charset="0"/>
              </a:defRPr>
            </a:lvl4pPr>
            <a:lvl5pPr marL="1828800" indent="0">
              <a:buNone/>
              <a:defRPr sz="1800">
                <a:latin typeface="Segoe UI" panose="020B0502040204020203" pitchFamily="34" charset="0"/>
                <a:cs typeface="Segoe UI" panose="020B0502040204020203" pitchFamily="34" charset="0"/>
              </a:defRPr>
            </a:lvl5pPr>
          </a:lstStyle>
          <a:p>
            <a:pPr lvl="0"/>
            <a:r>
              <a:rPr lang="en-US"/>
              <a:t>Click to edit Master text styles</a:t>
            </a:r>
          </a:p>
        </p:txBody>
      </p:sp>
      <p:sp>
        <p:nvSpPr>
          <p:cNvPr id="11" name="Picture Placeholder 24"/>
          <p:cNvSpPr>
            <a:spLocks noGrp="1"/>
          </p:cNvSpPr>
          <p:nvPr>
            <p:ph type="pic" sz="quarter" idx="12"/>
          </p:nvPr>
        </p:nvSpPr>
        <p:spPr>
          <a:xfrm>
            <a:off x="4772025" y="1014413"/>
            <a:ext cx="3124200" cy="5045075"/>
          </a:xfrm>
        </p:spPr>
        <p:txBody>
          <a:bodyPr rtlCol="0">
            <a:normAutofit/>
          </a:bodyPr>
          <a:lstStyle>
            <a:lvl1pPr marL="0" indent="0">
              <a:buNone/>
              <a:defRPr sz="2000">
                <a:solidFill>
                  <a:srgbClr val="000000"/>
                </a:solidFill>
                <a:latin typeface="Segoe UI" panose="020B0502040204020203" pitchFamily="34" charset="0"/>
                <a:cs typeface="Segoe UI" panose="020B0502040204020203" pitchFamily="34" charset="0"/>
              </a:defRPr>
            </a:lvl1pPr>
          </a:lstStyle>
          <a:p>
            <a:pPr lvl="0"/>
            <a:r>
              <a:rPr lang="en-US" noProof="0" dirty="0"/>
              <a:t>Click icon to add picture</a:t>
            </a:r>
          </a:p>
        </p:txBody>
      </p:sp>
      <p:sp>
        <p:nvSpPr>
          <p:cNvPr id="12" name="Picture Placeholder 26"/>
          <p:cNvSpPr>
            <a:spLocks noGrp="1"/>
          </p:cNvSpPr>
          <p:nvPr>
            <p:ph type="pic" sz="quarter" idx="13"/>
          </p:nvPr>
        </p:nvSpPr>
        <p:spPr>
          <a:xfrm>
            <a:off x="8049621" y="1014413"/>
            <a:ext cx="3123203" cy="2462213"/>
          </a:xfrm>
        </p:spPr>
        <p:txBody>
          <a:bodyPr rtlCol="0">
            <a:normAutofit/>
          </a:bodyPr>
          <a:lstStyle>
            <a:lvl1pPr marL="0" indent="0">
              <a:buNone/>
              <a:defRPr sz="2000">
                <a:solidFill>
                  <a:srgbClr val="000000"/>
                </a:solidFill>
                <a:latin typeface="Segoe UI" panose="020B0502040204020203" pitchFamily="34" charset="0"/>
                <a:cs typeface="Segoe UI" panose="020B0502040204020203" pitchFamily="34" charset="0"/>
              </a:defRPr>
            </a:lvl1pPr>
          </a:lstStyle>
          <a:p>
            <a:pPr lvl="0"/>
            <a:r>
              <a:rPr lang="en-US" noProof="0" dirty="0"/>
              <a:t>Click icon to add picture</a:t>
            </a:r>
          </a:p>
        </p:txBody>
      </p:sp>
      <p:sp>
        <p:nvSpPr>
          <p:cNvPr id="13" name="Picture Placeholder 26"/>
          <p:cNvSpPr>
            <a:spLocks noGrp="1"/>
          </p:cNvSpPr>
          <p:nvPr>
            <p:ph type="pic" sz="quarter" idx="14"/>
          </p:nvPr>
        </p:nvSpPr>
        <p:spPr>
          <a:xfrm>
            <a:off x="8049621" y="3605861"/>
            <a:ext cx="3123203" cy="2453310"/>
          </a:xfrm>
        </p:spPr>
        <p:txBody>
          <a:bodyPr rtlCol="0">
            <a:normAutofit/>
          </a:bodyPr>
          <a:lstStyle>
            <a:lvl1pPr marL="0" indent="0">
              <a:buNone/>
              <a:defRPr sz="2000">
                <a:solidFill>
                  <a:srgbClr val="000000"/>
                </a:solidFill>
                <a:latin typeface="Segoe UI" panose="020B0502040204020203" pitchFamily="34" charset="0"/>
                <a:cs typeface="Segoe UI" panose="020B0502040204020203" pitchFamily="34" charset="0"/>
              </a:defRPr>
            </a:lvl1pPr>
          </a:lstStyle>
          <a:p>
            <a:pPr lvl="0"/>
            <a:r>
              <a:rPr lang="en-US" noProof="0" dirty="0"/>
              <a:t>Click icon to add picture</a:t>
            </a:r>
          </a:p>
        </p:txBody>
      </p:sp>
      <p:pic>
        <p:nvPicPr>
          <p:cNvPr id="6" name="Picture 5" descr="Icon&#10;&#10;Description automatically generated">
            <a:extLst>
              <a:ext uri="{FF2B5EF4-FFF2-40B4-BE49-F238E27FC236}">
                <a16:creationId xmlns:a16="http://schemas.microsoft.com/office/drawing/2014/main" id="{CE0E42EE-5148-E8E8-8411-AF631C34D3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463" y="2889250"/>
            <a:ext cx="493097" cy="493776"/>
          </a:xfrm>
          <a:prstGeom prst="rect">
            <a:avLst/>
          </a:prstGeom>
        </p:spPr>
      </p:pic>
      <p:pic>
        <p:nvPicPr>
          <p:cNvPr id="14" name="Picture 13" descr="Icon&#10;&#10;Description automatically generated">
            <a:extLst>
              <a:ext uri="{FF2B5EF4-FFF2-40B4-BE49-F238E27FC236}">
                <a16:creationId xmlns:a16="http://schemas.microsoft.com/office/drawing/2014/main" id="{CEA3A37E-0796-AC59-1B33-F174BE77CD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462" y="4458567"/>
            <a:ext cx="493097" cy="493776"/>
          </a:xfrm>
          <a:prstGeom prst="rect">
            <a:avLst/>
          </a:prstGeom>
        </p:spPr>
      </p:pic>
    </p:spTree>
    <p:extLst>
      <p:ext uri="{BB962C8B-B14F-4D97-AF65-F5344CB8AC3E}">
        <p14:creationId xmlns:p14="http://schemas.microsoft.com/office/powerpoint/2010/main" val="26743238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985963" y="1828800"/>
            <a:ext cx="8007350" cy="2814638"/>
          </a:xfrm>
        </p:spPr>
        <p:txBody>
          <a:bodyPr>
            <a:normAutofit/>
          </a:bodyPr>
          <a:lstStyle>
            <a:lvl1pPr marL="0" indent="0" algn="ctr">
              <a:buNone/>
              <a:defRPr sz="2400"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123366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2" name="Picture 3" descr="Icon&#10;&#10;Description automatically generated">
            <a:extLst>
              <a:ext uri="{FF2B5EF4-FFF2-40B4-BE49-F238E27FC236}">
                <a16:creationId xmlns:a16="http://schemas.microsoft.com/office/drawing/2014/main" id="{EC89F1B5-C786-B4C1-D76A-7640937218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6975" y="4037013"/>
            <a:ext cx="1322388"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Icon&#10;&#10;Description automatically generated">
            <a:extLst>
              <a:ext uri="{FF2B5EF4-FFF2-40B4-BE49-F238E27FC236}">
                <a16:creationId xmlns:a16="http://schemas.microsoft.com/office/drawing/2014/main" id="{71B533F8-FCA6-030A-CF21-45B865BCC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6075" y="4046538"/>
            <a:ext cx="1325563"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Icon&#10;&#10;Description automatically generated">
            <a:extLst>
              <a:ext uri="{FF2B5EF4-FFF2-40B4-BE49-F238E27FC236}">
                <a16:creationId xmlns:a16="http://schemas.microsoft.com/office/drawing/2014/main" id="{AD319CF5-5110-4DF4-2BB9-AB4E62375D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3588" y="4046538"/>
            <a:ext cx="1322387"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descr="Decorative blue box as background" title="Decorative blue box as background">
            <a:extLst>
              <a:ext uri="{FF2B5EF4-FFF2-40B4-BE49-F238E27FC236}">
                <a16:creationId xmlns:a16="http://schemas.microsoft.com/office/drawing/2014/main" id="{486A5101-6296-8074-237B-52B7EE9D6981}"/>
              </a:ext>
            </a:extLst>
          </p:cNvPr>
          <p:cNvSpPr/>
          <p:nvPr/>
        </p:nvSpPr>
        <p:spPr>
          <a:xfrm>
            <a:off x="-9525" y="-1588"/>
            <a:ext cx="12201525" cy="3544888"/>
          </a:xfrm>
          <a:prstGeom prst="rect">
            <a:avLst/>
          </a:prstGeom>
          <a:solidFill>
            <a:srgbClr val="013D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Text Placeholder 2"/>
          <p:cNvSpPr>
            <a:spLocks noGrp="1"/>
          </p:cNvSpPr>
          <p:nvPr>
            <p:ph type="body" sz="quarter" idx="10"/>
          </p:nvPr>
        </p:nvSpPr>
        <p:spPr>
          <a:xfrm>
            <a:off x="1167412" y="5666576"/>
            <a:ext cx="3056084" cy="762000"/>
          </a:xfrm>
        </p:spPr>
        <p:txBody>
          <a:bodyPr>
            <a:noAutofit/>
          </a:bodyPr>
          <a:lstStyle>
            <a:lvl1pPr marL="0" indent="0" algn="ctr">
              <a:buNone/>
              <a:defRPr sz="1800" baseline="0">
                <a:solidFill>
                  <a:schemeClr val="tx1"/>
                </a:solidFill>
                <a:latin typeface="Segoe UI" panose="020B0502040204020203" pitchFamily="34" charset="0"/>
                <a:cs typeface="Segoe UI" panose="020B0502040204020203" pitchFamily="34" charset="0"/>
              </a:defRPr>
            </a:lvl1pPr>
            <a:lvl2pPr marL="457200" indent="0">
              <a:buNone/>
              <a:defRPr sz="1800">
                <a:solidFill>
                  <a:srgbClr val="1B355E"/>
                </a:solidFill>
                <a:latin typeface="Ubuntu" panose="020B0804030602030204" pitchFamily="34" charset="0"/>
              </a:defRPr>
            </a:lvl2pPr>
            <a:lvl3pPr marL="914400" indent="0">
              <a:buNone/>
              <a:defRPr sz="1800">
                <a:solidFill>
                  <a:srgbClr val="1B355E"/>
                </a:solidFill>
                <a:latin typeface="Ubuntu" panose="020B0804030602030204" pitchFamily="34" charset="0"/>
              </a:defRPr>
            </a:lvl3pPr>
            <a:lvl4pPr marL="1371600" indent="0">
              <a:buNone/>
              <a:defRPr sz="1800">
                <a:solidFill>
                  <a:srgbClr val="1B355E"/>
                </a:solidFill>
                <a:latin typeface="Ubuntu" panose="020B0804030602030204" pitchFamily="34" charset="0"/>
              </a:defRPr>
            </a:lvl4pPr>
            <a:lvl5pPr marL="1828800" indent="0">
              <a:buNone/>
              <a:defRPr sz="1800">
                <a:solidFill>
                  <a:srgbClr val="1B355E"/>
                </a:solidFill>
                <a:latin typeface="Ubuntu" panose="020B0804030602030204" pitchFamily="34" charset="0"/>
              </a:defRPr>
            </a:lvl5pPr>
          </a:lstStyle>
          <a:p>
            <a:pPr lvl="0"/>
            <a:r>
              <a:rPr lang="en-US"/>
              <a:t>Click to edit Master text styles</a:t>
            </a:r>
          </a:p>
        </p:txBody>
      </p:sp>
      <p:sp>
        <p:nvSpPr>
          <p:cNvPr id="9" name="Text Placeholder 2"/>
          <p:cNvSpPr>
            <a:spLocks noGrp="1"/>
          </p:cNvSpPr>
          <p:nvPr>
            <p:ph type="body" sz="quarter" idx="11"/>
          </p:nvPr>
        </p:nvSpPr>
        <p:spPr>
          <a:xfrm>
            <a:off x="4632300" y="5666576"/>
            <a:ext cx="2891448" cy="762000"/>
          </a:xfrm>
        </p:spPr>
        <p:txBody>
          <a:bodyPr>
            <a:noAutofit/>
          </a:bodyPr>
          <a:lstStyle>
            <a:lvl1pPr marL="0" indent="0" algn="ctr">
              <a:buNone/>
              <a:defRPr sz="1800">
                <a:solidFill>
                  <a:schemeClr val="tx1"/>
                </a:solidFill>
                <a:latin typeface="Segoe UI" panose="020B0502040204020203" pitchFamily="34" charset="0"/>
                <a:cs typeface="Segoe UI" panose="020B0502040204020203" pitchFamily="34" charset="0"/>
              </a:defRPr>
            </a:lvl1pPr>
            <a:lvl2pPr marL="457200" indent="0">
              <a:buNone/>
              <a:defRPr sz="1800">
                <a:solidFill>
                  <a:srgbClr val="1B355E"/>
                </a:solidFill>
                <a:latin typeface="Ubuntu" panose="020B0804030602030204" pitchFamily="34" charset="0"/>
              </a:defRPr>
            </a:lvl2pPr>
            <a:lvl3pPr marL="914400" indent="0">
              <a:buNone/>
              <a:defRPr sz="1800">
                <a:solidFill>
                  <a:srgbClr val="1B355E"/>
                </a:solidFill>
                <a:latin typeface="Ubuntu" panose="020B0804030602030204" pitchFamily="34" charset="0"/>
              </a:defRPr>
            </a:lvl3pPr>
            <a:lvl4pPr marL="1371600" indent="0">
              <a:buNone/>
              <a:defRPr sz="1800">
                <a:solidFill>
                  <a:srgbClr val="1B355E"/>
                </a:solidFill>
                <a:latin typeface="Ubuntu" panose="020B0804030602030204" pitchFamily="34" charset="0"/>
              </a:defRPr>
            </a:lvl4pPr>
            <a:lvl5pPr marL="1828800" indent="0">
              <a:buNone/>
              <a:defRPr sz="1800">
                <a:solidFill>
                  <a:srgbClr val="1B355E"/>
                </a:solidFill>
                <a:latin typeface="Ubuntu" panose="020B0804030602030204" pitchFamily="34" charset="0"/>
              </a:defRPr>
            </a:lvl5pPr>
          </a:lstStyle>
          <a:p>
            <a:pPr lvl="0"/>
            <a:r>
              <a:rPr lang="en-US"/>
              <a:t>Click to edit Master text styles</a:t>
            </a:r>
          </a:p>
        </p:txBody>
      </p:sp>
      <p:sp>
        <p:nvSpPr>
          <p:cNvPr id="10" name="Text Placeholder 2"/>
          <p:cNvSpPr>
            <a:spLocks noGrp="1"/>
          </p:cNvSpPr>
          <p:nvPr>
            <p:ph type="body" sz="quarter" idx="12"/>
          </p:nvPr>
        </p:nvSpPr>
        <p:spPr>
          <a:xfrm>
            <a:off x="7949895" y="5666576"/>
            <a:ext cx="3056084" cy="762000"/>
          </a:xfrm>
        </p:spPr>
        <p:txBody>
          <a:bodyPr>
            <a:noAutofit/>
          </a:bodyPr>
          <a:lstStyle>
            <a:lvl1pPr marL="0" indent="0" algn="ctr">
              <a:buNone/>
              <a:defRPr sz="1800">
                <a:solidFill>
                  <a:schemeClr val="tx1"/>
                </a:solidFill>
                <a:latin typeface="Segoe UI" panose="020B0502040204020203" pitchFamily="34" charset="0"/>
                <a:cs typeface="Segoe UI" panose="020B0502040204020203" pitchFamily="34" charset="0"/>
              </a:defRPr>
            </a:lvl1pPr>
            <a:lvl2pPr marL="457200" indent="0">
              <a:buNone/>
              <a:defRPr sz="1800">
                <a:solidFill>
                  <a:srgbClr val="1B355E"/>
                </a:solidFill>
                <a:latin typeface="Ubuntu" panose="020B0804030602030204" pitchFamily="34" charset="0"/>
              </a:defRPr>
            </a:lvl2pPr>
            <a:lvl3pPr marL="914400" indent="0">
              <a:buNone/>
              <a:defRPr sz="1800">
                <a:solidFill>
                  <a:srgbClr val="1B355E"/>
                </a:solidFill>
                <a:latin typeface="Ubuntu" panose="020B0804030602030204" pitchFamily="34" charset="0"/>
              </a:defRPr>
            </a:lvl3pPr>
            <a:lvl4pPr marL="1371600" indent="0">
              <a:buNone/>
              <a:defRPr sz="1800">
                <a:solidFill>
                  <a:srgbClr val="1B355E"/>
                </a:solidFill>
                <a:latin typeface="Ubuntu" panose="020B0804030602030204" pitchFamily="34" charset="0"/>
              </a:defRPr>
            </a:lvl4pPr>
            <a:lvl5pPr marL="1828800" indent="0">
              <a:buNone/>
              <a:defRPr sz="1800">
                <a:solidFill>
                  <a:srgbClr val="1B355E"/>
                </a:solidFill>
                <a:latin typeface="Ubuntu" panose="020B0804030602030204" pitchFamily="34" charset="0"/>
              </a:defRPr>
            </a:lvl5pPr>
          </a:lstStyle>
          <a:p>
            <a:pPr lvl="0"/>
            <a:r>
              <a:rPr lang="en-US"/>
              <a:t>Click to edit Master text styles</a:t>
            </a:r>
          </a:p>
        </p:txBody>
      </p:sp>
      <p:sp>
        <p:nvSpPr>
          <p:cNvPr id="21" name="Title 11"/>
          <p:cNvSpPr>
            <a:spLocks noGrp="1"/>
          </p:cNvSpPr>
          <p:nvPr>
            <p:ph type="title"/>
          </p:nvPr>
        </p:nvSpPr>
        <p:spPr>
          <a:xfrm>
            <a:off x="1148453" y="1447620"/>
            <a:ext cx="9744075" cy="606225"/>
          </a:xfrm>
        </p:spPr>
        <p:txBody>
          <a:bodyPr>
            <a:noAutofit/>
          </a:bodyPr>
          <a:lstStyle>
            <a:lvl1pPr algn="ctr">
              <a:defRPr sz="5400" b="1" cap="all" baseline="0">
                <a:solidFill>
                  <a:schemeClr val="bg1"/>
                </a:solidFill>
                <a:latin typeface="Segoe UI" panose="020B0502040204020203" pitchFamily="34" charset="0"/>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1188426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4111D-E760-8B40-7E09-0DB72914FB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7149F3-7347-1970-B092-E569A219BA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7ACE4E-0CBE-2A3E-3F60-BEC566A3B8D5}"/>
              </a:ext>
            </a:extLst>
          </p:cNvPr>
          <p:cNvSpPr>
            <a:spLocks noGrp="1"/>
          </p:cNvSpPr>
          <p:nvPr>
            <p:ph type="dt" sz="half" idx="10"/>
          </p:nvPr>
        </p:nvSpPr>
        <p:spPr/>
        <p:txBody>
          <a:bodyPr/>
          <a:lstStyle/>
          <a:p>
            <a:fld id="{0EA8F1A1-0ED1-4B63-AA8E-33F5F5B268A0}" type="datetimeFigureOut">
              <a:rPr lang="en-US" smtClean="0"/>
              <a:t>9/4/2024</a:t>
            </a:fld>
            <a:endParaRPr lang="en-US"/>
          </a:p>
        </p:txBody>
      </p:sp>
      <p:sp>
        <p:nvSpPr>
          <p:cNvPr id="5" name="Footer Placeholder 4">
            <a:extLst>
              <a:ext uri="{FF2B5EF4-FFF2-40B4-BE49-F238E27FC236}">
                <a16:creationId xmlns:a16="http://schemas.microsoft.com/office/drawing/2014/main" id="{2CEF936B-FA19-7EC4-1F0C-65754A9B1A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D2A331-03EB-BAC4-D51F-2642111EDDE9}"/>
              </a:ext>
            </a:extLst>
          </p:cNvPr>
          <p:cNvSpPr>
            <a:spLocks noGrp="1"/>
          </p:cNvSpPr>
          <p:nvPr>
            <p:ph type="sldNum" sz="quarter" idx="12"/>
          </p:nvPr>
        </p:nvSpPr>
        <p:spPr/>
        <p:txBody>
          <a:bodyPr/>
          <a:lstStyle/>
          <a:p>
            <a:fld id="{F0867D00-5C97-4CB4-B5FA-7B883C15FABF}" type="slidenum">
              <a:rPr lang="en-US" smtClean="0"/>
              <a:t>‹#›</a:t>
            </a:fld>
            <a:endParaRPr lang="en-US"/>
          </a:p>
        </p:txBody>
      </p:sp>
    </p:spTree>
    <p:extLst>
      <p:ext uri="{BB962C8B-B14F-4D97-AF65-F5344CB8AC3E}">
        <p14:creationId xmlns:p14="http://schemas.microsoft.com/office/powerpoint/2010/main" val="247355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2" name="Picture 3" descr="Chart, histogram&#10;&#10;Description automatically generated">
            <a:extLst>
              <a:ext uri="{FF2B5EF4-FFF2-40B4-BE49-F238E27FC236}">
                <a16:creationId xmlns:a16="http://schemas.microsoft.com/office/drawing/2014/main" id="{127991BF-87BD-CEE1-EE89-84A20E9F19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887" r="51984"/>
          <a:stretch>
            <a:fillRect/>
          </a:stretch>
        </p:blipFill>
        <p:spPr bwMode="auto">
          <a:xfrm>
            <a:off x="2054225" y="0"/>
            <a:ext cx="10137775" cy="619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10"/>
          <p:cNvSpPr>
            <a:spLocks noGrp="1"/>
          </p:cNvSpPr>
          <p:nvPr>
            <p:ph type="body" sz="quarter" idx="13"/>
          </p:nvPr>
        </p:nvSpPr>
        <p:spPr>
          <a:xfrm>
            <a:off x="1101774" y="2147972"/>
            <a:ext cx="5356225" cy="1839198"/>
          </a:xfrm>
        </p:spPr>
        <p:txBody>
          <a:bodyPr>
            <a:normAutofit/>
          </a:bodyPr>
          <a:lstStyle>
            <a:lvl1pPr marL="0" indent="0">
              <a:buNone/>
              <a:defRPr sz="54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3" name="Text Placeholder 21"/>
          <p:cNvSpPr>
            <a:spLocks noGrp="1"/>
          </p:cNvSpPr>
          <p:nvPr>
            <p:ph type="body" sz="quarter" idx="14"/>
          </p:nvPr>
        </p:nvSpPr>
        <p:spPr>
          <a:xfrm>
            <a:off x="1101775" y="4167345"/>
            <a:ext cx="8664058" cy="761367"/>
          </a:xfrm>
        </p:spPr>
        <p:txBody>
          <a:bodyPr>
            <a:normAutofit/>
          </a:bodyPr>
          <a:lstStyle>
            <a:lvl1pPr marL="0" indent="0">
              <a:buNone/>
              <a:defRPr sz="36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6" name="Text Placeholder 24"/>
          <p:cNvSpPr>
            <a:spLocks noGrp="1"/>
          </p:cNvSpPr>
          <p:nvPr>
            <p:ph type="body" sz="quarter" idx="15"/>
          </p:nvPr>
        </p:nvSpPr>
        <p:spPr>
          <a:xfrm>
            <a:off x="1109220" y="4735890"/>
            <a:ext cx="8664058" cy="798513"/>
          </a:xfrm>
        </p:spPr>
        <p:txBody>
          <a:bodyPr>
            <a:normAutofit/>
          </a:bodyPr>
          <a:lstStyle>
            <a:lvl1pPr marL="0" indent="0">
              <a:buNone/>
              <a:defRPr sz="36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9" name="Text Placeholder 27"/>
          <p:cNvSpPr>
            <a:spLocks noGrp="1"/>
          </p:cNvSpPr>
          <p:nvPr>
            <p:ph type="body" sz="quarter" idx="16"/>
          </p:nvPr>
        </p:nvSpPr>
        <p:spPr>
          <a:xfrm>
            <a:off x="1109196" y="5579009"/>
            <a:ext cx="3661588" cy="869950"/>
          </a:xfrm>
        </p:spPr>
        <p:txBody>
          <a:bodyPr/>
          <a:lstStyle>
            <a:lvl1pPr marL="0" indent="0">
              <a:buNone/>
              <a:defRPr i="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8" name="Picture 7" descr="Graphical user interface&#10;&#10;Description automatically generated with low confidence">
            <a:extLst>
              <a:ext uri="{FF2B5EF4-FFF2-40B4-BE49-F238E27FC236}">
                <a16:creationId xmlns:a16="http://schemas.microsoft.com/office/drawing/2014/main" id="{F3671283-B0BC-B40D-4BDB-D25AA66622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9642" y="843702"/>
            <a:ext cx="3460886" cy="749808"/>
          </a:xfrm>
          <a:prstGeom prst="rect">
            <a:avLst/>
          </a:prstGeom>
        </p:spPr>
      </p:pic>
    </p:spTree>
    <p:extLst>
      <p:ext uri="{BB962C8B-B14F-4D97-AF65-F5344CB8AC3E}">
        <p14:creationId xmlns:p14="http://schemas.microsoft.com/office/powerpoint/2010/main" val="3619778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2" name="Picture 3" descr="Background pattern&#10;&#10;Description automatically generated">
            <a:extLst>
              <a:ext uri="{FF2B5EF4-FFF2-40B4-BE49-F238E27FC236}">
                <a16:creationId xmlns:a16="http://schemas.microsoft.com/office/drawing/2014/main" id="{A24E6BE7-E794-8058-68E3-7A4F088D42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93" r="1772" b="219"/>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5"/>
          <p:cNvSpPr>
            <a:spLocks noGrp="1"/>
          </p:cNvSpPr>
          <p:nvPr>
            <p:ph type="body" sz="quarter" idx="15"/>
          </p:nvPr>
        </p:nvSpPr>
        <p:spPr>
          <a:xfrm>
            <a:off x="1367519" y="4462253"/>
            <a:ext cx="9244332" cy="512079"/>
          </a:xfrm>
        </p:spPr>
        <p:txBody>
          <a:bodyPr>
            <a:normAutofit/>
          </a:bodyPr>
          <a:lstStyle>
            <a:lvl1pPr marL="0" indent="0" algn="ctr">
              <a:buNone/>
              <a:defRPr sz="2800" b="1" cap="all" spc="300" baseline="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22" name="Text Placeholder 14"/>
          <p:cNvSpPr>
            <a:spLocks noGrp="1"/>
          </p:cNvSpPr>
          <p:nvPr>
            <p:ph type="body" sz="quarter" idx="16"/>
          </p:nvPr>
        </p:nvSpPr>
        <p:spPr>
          <a:xfrm>
            <a:off x="1359568" y="4982699"/>
            <a:ext cx="9260234" cy="585787"/>
          </a:xfrm>
        </p:spPr>
        <p:txBody>
          <a:bodyPr>
            <a:normAutofit/>
          </a:bodyPr>
          <a:lstStyle>
            <a:lvl1pPr marL="0" indent="0" algn="ctr">
              <a:buNone/>
              <a:defRPr sz="2800" cap="all" spc="300" baseline="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25" name="Text Placeholder 19"/>
          <p:cNvSpPr>
            <a:spLocks noGrp="1"/>
          </p:cNvSpPr>
          <p:nvPr>
            <p:ph type="body" sz="quarter" idx="17"/>
          </p:nvPr>
        </p:nvSpPr>
        <p:spPr>
          <a:xfrm>
            <a:off x="4662487" y="5751664"/>
            <a:ext cx="2867025" cy="585787"/>
          </a:xfrm>
        </p:spPr>
        <p:txBody>
          <a:bodyPr/>
          <a:lstStyle>
            <a:lvl1pPr marL="0" indent="0" algn="ctr">
              <a:buNone/>
              <a:defRPr sz="2200" b="1" baseline="0">
                <a:solidFill>
                  <a:schemeClr val="bg1"/>
                </a:solidFill>
              </a:defRPr>
            </a:lvl1pPr>
            <a:lvl2pPr marL="457200" indent="0">
              <a:buNone/>
              <a:defRPr sz="2200" b="1">
                <a:solidFill>
                  <a:schemeClr val="bg1"/>
                </a:solidFill>
              </a:defRPr>
            </a:lvl2pPr>
            <a:lvl3pPr marL="914400" indent="0">
              <a:buNone/>
              <a:defRPr sz="2200" b="1">
                <a:solidFill>
                  <a:schemeClr val="bg1"/>
                </a:solidFill>
              </a:defRPr>
            </a:lvl3pPr>
            <a:lvl4pPr marL="1371600" indent="0">
              <a:buNone/>
              <a:defRPr sz="2200" b="1">
                <a:solidFill>
                  <a:schemeClr val="bg1"/>
                </a:solidFill>
              </a:defRPr>
            </a:lvl4pPr>
            <a:lvl5pPr marL="1828800" indent="0">
              <a:buNone/>
              <a:defRPr sz="2200" b="1">
                <a:solidFill>
                  <a:schemeClr val="bg1"/>
                </a:solidFill>
              </a:defRPr>
            </a:lvl5pPr>
          </a:lstStyle>
          <a:p>
            <a:pPr lvl="0"/>
            <a:r>
              <a:rPr lang="en-US"/>
              <a:t>Click to edit Master text styles</a:t>
            </a:r>
          </a:p>
        </p:txBody>
      </p:sp>
      <p:sp>
        <p:nvSpPr>
          <p:cNvPr id="29" name="Text Placeholder 25"/>
          <p:cNvSpPr>
            <a:spLocks noGrp="1"/>
          </p:cNvSpPr>
          <p:nvPr>
            <p:ph type="body" sz="quarter" idx="18"/>
          </p:nvPr>
        </p:nvSpPr>
        <p:spPr>
          <a:xfrm>
            <a:off x="1374229" y="2689658"/>
            <a:ext cx="9261475" cy="1795462"/>
          </a:xfrm>
        </p:spPr>
        <p:txBody>
          <a:bodyPr/>
          <a:lstStyle>
            <a:lvl1pPr marL="0" indent="0" algn="ctr">
              <a:buNone/>
              <a:defRPr sz="6500" b="1">
                <a:solidFill>
                  <a:schemeClr val="bg1"/>
                </a:solidFill>
              </a:defRPr>
            </a:lvl1pPr>
            <a:lvl2pPr marL="457200" indent="0" algn="ctr">
              <a:buNone/>
              <a:defRPr sz="6500" b="1">
                <a:solidFill>
                  <a:schemeClr val="bg1"/>
                </a:solidFill>
              </a:defRPr>
            </a:lvl2pPr>
            <a:lvl3pPr marL="914400" indent="0" algn="ctr">
              <a:buNone/>
              <a:defRPr sz="6500" b="1">
                <a:solidFill>
                  <a:schemeClr val="bg1"/>
                </a:solidFill>
              </a:defRPr>
            </a:lvl3pPr>
            <a:lvl4pPr marL="1371600" indent="0" algn="ctr">
              <a:buNone/>
              <a:defRPr sz="6500" b="1">
                <a:solidFill>
                  <a:schemeClr val="bg1"/>
                </a:solidFill>
              </a:defRPr>
            </a:lvl4pPr>
            <a:lvl5pPr marL="1828800" indent="0" algn="ctr">
              <a:buNone/>
              <a:defRPr sz="6500" b="1">
                <a:solidFill>
                  <a:schemeClr val="bg1"/>
                </a:solidFill>
              </a:defRPr>
            </a:lvl5pPr>
          </a:lstStyle>
          <a:p>
            <a:pPr lvl="0"/>
            <a:r>
              <a:rPr lang="en-US"/>
              <a:t>Click to edit Master text styles</a:t>
            </a:r>
          </a:p>
        </p:txBody>
      </p:sp>
      <p:pic>
        <p:nvPicPr>
          <p:cNvPr id="7" name="Picture 6" descr="Text&#10;&#10;Description automatically generated">
            <a:extLst>
              <a:ext uri="{FF2B5EF4-FFF2-40B4-BE49-F238E27FC236}">
                <a16:creationId xmlns:a16="http://schemas.microsoft.com/office/drawing/2014/main" id="{8BBD39B3-1DE6-7766-6997-F4F3D1A6ED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99741" y="775643"/>
            <a:ext cx="1792515" cy="1730837"/>
          </a:xfrm>
          <a:prstGeom prst="rect">
            <a:avLst/>
          </a:prstGeom>
        </p:spPr>
      </p:pic>
    </p:spTree>
    <p:extLst>
      <p:ext uri="{BB962C8B-B14F-4D97-AF65-F5344CB8AC3E}">
        <p14:creationId xmlns:p14="http://schemas.microsoft.com/office/powerpoint/2010/main" val="1185692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1">
    <p:spTree>
      <p:nvGrpSpPr>
        <p:cNvPr id="1" name=""/>
        <p:cNvGrpSpPr/>
        <p:nvPr/>
      </p:nvGrpSpPr>
      <p:grpSpPr>
        <a:xfrm>
          <a:off x="0" y="0"/>
          <a:ext cx="0" cy="0"/>
          <a:chOff x="0" y="0"/>
          <a:chExt cx="0" cy="0"/>
        </a:xfrm>
      </p:grpSpPr>
      <p:pic>
        <p:nvPicPr>
          <p:cNvPr id="2" name="Picture 3" descr="Icon&#10;&#10;Description automatically generated">
            <a:extLst>
              <a:ext uri="{FF2B5EF4-FFF2-40B4-BE49-F238E27FC236}">
                <a16:creationId xmlns:a16="http://schemas.microsoft.com/office/drawing/2014/main" id="{B8975931-3EDD-D9C3-CE7C-2B464211B5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 y="0"/>
            <a:ext cx="12288838" cy="692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Text&#10;&#10;Description automatically generated">
            <a:extLst>
              <a:ext uri="{FF2B5EF4-FFF2-40B4-BE49-F238E27FC236}">
                <a16:creationId xmlns:a16="http://schemas.microsoft.com/office/drawing/2014/main" id="{12BD66E8-8E27-66B6-BDAA-06514F7EC1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7138" y="942975"/>
            <a:ext cx="32639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3"/>
          <p:cNvSpPr>
            <a:spLocks noGrp="1"/>
          </p:cNvSpPr>
          <p:nvPr>
            <p:ph type="body" sz="quarter" idx="17"/>
          </p:nvPr>
        </p:nvSpPr>
        <p:spPr>
          <a:xfrm>
            <a:off x="1109195" y="1936857"/>
            <a:ext cx="10012893" cy="1217612"/>
          </a:xfrm>
        </p:spPr>
        <p:txBody>
          <a:bodyPr>
            <a:normAutofit/>
          </a:bodyPr>
          <a:lstStyle>
            <a:lvl1pPr marL="0" indent="0" algn="l">
              <a:buNone/>
              <a:defRPr sz="5400" b="1">
                <a:solidFill>
                  <a:schemeClr val="tx1"/>
                </a:solidFill>
              </a:defRPr>
            </a:lvl1pPr>
            <a:lvl2pPr marL="457200" indent="0" algn="r">
              <a:buNone/>
              <a:defRPr b="1">
                <a:solidFill>
                  <a:schemeClr val="bg1"/>
                </a:solidFill>
              </a:defRPr>
            </a:lvl2pPr>
            <a:lvl3pPr marL="914400" indent="0" algn="r">
              <a:buNone/>
              <a:defRPr b="1">
                <a:solidFill>
                  <a:schemeClr val="bg1"/>
                </a:solidFill>
              </a:defRPr>
            </a:lvl3pPr>
            <a:lvl4pPr marL="1371600" indent="0" algn="r">
              <a:buNone/>
              <a:defRPr b="1">
                <a:solidFill>
                  <a:schemeClr val="bg1"/>
                </a:solidFill>
              </a:defRPr>
            </a:lvl4pPr>
            <a:lvl5pPr marL="1828800" indent="0" algn="r">
              <a:buNone/>
              <a:defRPr b="1">
                <a:solidFill>
                  <a:schemeClr val="bg1"/>
                </a:solidFill>
              </a:defRPr>
            </a:lvl5pPr>
          </a:lstStyle>
          <a:p>
            <a:pPr lvl="0"/>
            <a:r>
              <a:rPr lang="en-US"/>
              <a:t>Click to edit Master text styles</a:t>
            </a:r>
          </a:p>
        </p:txBody>
      </p:sp>
      <p:sp>
        <p:nvSpPr>
          <p:cNvPr id="14" name="Text Placeholder 5"/>
          <p:cNvSpPr>
            <a:spLocks noGrp="1"/>
          </p:cNvSpPr>
          <p:nvPr>
            <p:ph type="body" sz="quarter" idx="18"/>
          </p:nvPr>
        </p:nvSpPr>
        <p:spPr>
          <a:xfrm>
            <a:off x="1109195" y="3388116"/>
            <a:ext cx="9997497" cy="660400"/>
          </a:xfrm>
        </p:spPr>
        <p:txBody>
          <a:bodyPr>
            <a:normAutofit/>
          </a:bodyPr>
          <a:lstStyle>
            <a:lvl1pPr marL="0" indent="0" algn="l">
              <a:buNone/>
              <a:defRPr sz="3600" b="1">
                <a:solidFill>
                  <a:schemeClr val="tx1"/>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Click to edit Master text styles</a:t>
            </a:r>
          </a:p>
        </p:txBody>
      </p:sp>
      <p:sp>
        <p:nvSpPr>
          <p:cNvPr id="17" name="Text Placeholder 8"/>
          <p:cNvSpPr>
            <a:spLocks noGrp="1"/>
          </p:cNvSpPr>
          <p:nvPr>
            <p:ph type="body" sz="quarter" idx="19"/>
          </p:nvPr>
        </p:nvSpPr>
        <p:spPr>
          <a:xfrm>
            <a:off x="1109196" y="3976105"/>
            <a:ext cx="5872050" cy="660401"/>
          </a:xfrm>
        </p:spPr>
        <p:txBody>
          <a:bodyPr>
            <a:normAutofit/>
          </a:bodyPr>
          <a:lstStyle>
            <a:lvl1pPr marL="0" indent="0" algn="l">
              <a:buNone/>
              <a:defRPr sz="3600" b="1">
                <a:solidFill>
                  <a:schemeClr val="tx1"/>
                </a:solidFill>
              </a:defRPr>
            </a:lvl1pPr>
            <a:lvl2pPr marL="457200" indent="0" algn="r">
              <a:buNone/>
              <a:defRPr b="1">
                <a:solidFill>
                  <a:schemeClr val="bg1"/>
                </a:solidFill>
              </a:defRPr>
            </a:lvl2pPr>
            <a:lvl3pPr marL="914400" indent="0" algn="r">
              <a:buNone/>
              <a:defRPr b="1">
                <a:solidFill>
                  <a:schemeClr val="bg1"/>
                </a:solidFill>
              </a:defRPr>
            </a:lvl3pPr>
            <a:lvl4pPr marL="1371600" indent="0" algn="r">
              <a:buNone/>
              <a:defRPr b="1">
                <a:solidFill>
                  <a:schemeClr val="bg1"/>
                </a:solidFill>
              </a:defRPr>
            </a:lvl4pPr>
            <a:lvl5pPr marL="1828800" indent="0" algn="r">
              <a:buNone/>
              <a:defRPr b="1">
                <a:solidFill>
                  <a:schemeClr val="bg1"/>
                </a:solidFill>
              </a:defRPr>
            </a:lvl5pPr>
          </a:lstStyle>
          <a:p>
            <a:pPr lvl="0"/>
            <a:r>
              <a:rPr lang="en-US"/>
              <a:t>Click to edit Master text styles</a:t>
            </a:r>
          </a:p>
        </p:txBody>
      </p:sp>
      <p:sp>
        <p:nvSpPr>
          <p:cNvPr id="20" name="Text Placeholder 12"/>
          <p:cNvSpPr>
            <a:spLocks noGrp="1"/>
          </p:cNvSpPr>
          <p:nvPr>
            <p:ph type="body" sz="quarter" idx="20"/>
          </p:nvPr>
        </p:nvSpPr>
        <p:spPr>
          <a:xfrm>
            <a:off x="1108307" y="4978028"/>
            <a:ext cx="3749940" cy="610680"/>
          </a:xfrm>
        </p:spPr>
        <p:txBody>
          <a:bodyPr/>
          <a:lstStyle>
            <a:lvl1pPr marL="0" indent="0" algn="l">
              <a:buNone/>
              <a:defRPr i="1" cap="all" baseline="0">
                <a:solidFill>
                  <a:schemeClr val="tx1"/>
                </a:solidFill>
              </a:defRPr>
            </a:lvl1pPr>
            <a:lvl2pPr marL="457200" indent="0" algn="r">
              <a:buNone/>
              <a:defRPr i="1" cap="all" baseline="0">
                <a:solidFill>
                  <a:schemeClr val="bg1"/>
                </a:solidFill>
              </a:defRPr>
            </a:lvl2pPr>
            <a:lvl3pPr marL="914400" indent="0" algn="r">
              <a:buNone/>
              <a:defRPr i="1" cap="all" baseline="0">
                <a:solidFill>
                  <a:schemeClr val="bg1"/>
                </a:solidFill>
              </a:defRPr>
            </a:lvl3pPr>
            <a:lvl4pPr marL="1371600" indent="0" algn="r">
              <a:buNone/>
              <a:defRPr i="1" cap="all" baseline="0">
                <a:solidFill>
                  <a:schemeClr val="bg1"/>
                </a:solidFill>
              </a:defRPr>
            </a:lvl4pPr>
            <a:lvl5pPr marL="1828800" indent="0" algn="r">
              <a:buNone/>
              <a:defRPr i="1" cap="all" baseline="0">
                <a:solidFill>
                  <a:schemeClr val="bg1"/>
                </a:solidFill>
              </a:defRPr>
            </a:lvl5pPr>
          </a:lstStyle>
          <a:p>
            <a:pPr lvl="0"/>
            <a:r>
              <a:rPr lang="en-US"/>
              <a:t>Click to edit Master text styles</a:t>
            </a:r>
          </a:p>
        </p:txBody>
      </p:sp>
      <p:pic>
        <p:nvPicPr>
          <p:cNvPr id="5" name="Picture 4" descr="Graphical user interface&#10;&#10;Description automatically generated with low confidence">
            <a:extLst>
              <a:ext uri="{FF2B5EF4-FFF2-40B4-BE49-F238E27FC236}">
                <a16:creationId xmlns:a16="http://schemas.microsoft.com/office/drawing/2014/main" id="{6371135F-7291-338A-BC1B-51673D4FE7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642" y="843702"/>
            <a:ext cx="3460886" cy="749808"/>
          </a:xfrm>
          <a:prstGeom prst="rect">
            <a:avLst/>
          </a:prstGeom>
        </p:spPr>
      </p:pic>
    </p:spTree>
    <p:extLst>
      <p:ext uri="{BB962C8B-B14F-4D97-AF65-F5344CB8AC3E}">
        <p14:creationId xmlns:p14="http://schemas.microsoft.com/office/powerpoint/2010/main" val="89480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1">
    <p:spTree>
      <p:nvGrpSpPr>
        <p:cNvPr id="1" name=""/>
        <p:cNvGrpSpPr/>
        <p:nvPr/>
      </p:nvGrpSpPr>
      <p:grpSpPr>
        <a:xfrm>
          <a:off x="0" y="0"/>
          <a:ext cx="0" cy="0"/>
          <a:chOff x="0" y="0"/>
          <a:chExt cx="0" cy="0"/>
        </a:xfrm>
      </p:grpSpPr>
      <p:pic>
        <p:nvPicPr>
          <p:cNvPr id="2" name="Picture 3" descr="Icon&#10;&#10;Description automatically generated">
            <a:extLst>
              <a:ext uri="{FF2B5EF4-FFF2-40B4-BE49-F238E27FC236}">
                <a16:creationId xmlns:a16="http://schemas.microsoft.com/office/drawing/2014/main" id="{741EF09B-E121-A971-F284-7B053861C4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64"/>
          <a:stretch>
            <a:fillRect/>
          </a:stretch>
        </p:blipFill>
        <p:spPr bwMode="auto">
          <a:xfrm>
            <a:off x="-31750" y="-47625"/>
            <a:ext cx="12223750" cy="696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3"/>
          <p:cNvSpPr>
            <a:spLocks noGrp="1"/>
          </p:cNvSpPr>
          <p:nvPr>
            <p:ph type="body" sz="quarter" idx="17"/>
          </p:nvPr>
        </p:nvSpPr>
        <p:spPr>
          <a:xfrm>
            <a:off x="1109195" y="2660427"/>
            <a:ext cx="10012893" cy="1217612"/>
          </a:xfrm>
        </p:spPr>
        <p:txBody>
          <a:bodyPr>
            <a:normAutofit/>
          </a:bodyPr>
          <a:lstStyle>
            <a:lvl1pPr marL="0" indent="0" algn="r">
              <a:buNone/>
              <a:defRPr sz="5400" b="1">
                <a:solidFill>
                  <a:schemeClr val="tx1"/>
                </a:solidFill>
              </a:defRPr>
            </a:lvl1pPr>
            <a:lvl2pPr marL="457200" indent="0" algn="r">
              <a:buNone/>
              <a:defRPr b="1">
                <a:solidFill>
                  <a:schemeClr val="bg1"/>
                </a:solidFill>
              </a:defRPr>
            </a:lvl2pPr>
            <a:lvl3pPr marL="914400" indent="0" algn="r">
              <a:buNone/>
              <a:defRPr b="1">
                <a:solidFill>
                  <a:schemeClr val="bg1"/>
                </a:solidFill>
              </a:defRPr>
            </a:lvl3pPr>
            <a:lvl4pPr marL="1371600" indent="0" algn="r">
              <a:buNone/>
              <a:defRPr b="1">
                <a:solidFill>
                  <a:schemeClr val="bg1"/>
                </a:solidFill>
              </a:defRPr>
            </a:lvl4pPr>
            <a:lvl5pPr marL="1828800" indent="0" algn="r">
              <a:buNone/>
              <a:defRPr b="1">
                <a:solidFill>
                  <a:schemeClr val="bg1"/>
                </a:solidFill>
              </a:defRPr>
            </a:lvl5pPr>
          </a:lstStyle>
          <a:p>
            <a:pPr lvl="0"/>
            <a:r>
              <a:rPr lang="en-US"/>
              <a:t>Click to edit Master text styles</a:t>
            </a:r>
          </a:p>
        </p:txBody>
      </p:sp>
      <p:sp>
        <p:nvSpPr>
          <p:cNvPr id="14" name="Text Placeholder 5"/>
          <p:cNvSpPr>
            <a:spLocks noGrp="1"/>
          </p:cNvSpPr>
          <p:nvPr>
            <p:ph type="body" sz="quarter" idx="18"/>
          </p:nvPr>
        </p:nvSpPr>
        <p:spPr>
          <a:xfrm>
            <a:off x="1109195" y="4079883"/>
            <a:ext cx="9997497" cy="660400"/>
          </a:xfrm>
        </p:spPr>
        <p:txBody>
          <a:bodyPr>
            <a:normAutofit/>
          </a:bodyPr>
          <a:lstStyle>
            <a:lvl1pPr marL="0" indent="0" algn="r">
              <a:buNone/>
              <a:defRPr sz="3600" b="0">
                <a:solidFill>
                  <a:schemeClr val="tx1"/>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Click to edit Master text styles</a:t>
            </a:r>
          </a:p>
        </p:txBody>
      </p:sp>
      <p:sp>
        <p:nvSpPr>
          <p:cNvPr id="17" name="Text Placeholder 8"/>
          <p:cNvSpPr>
            <a:spLocks noGrp="1"/>
          </p:cNvSpPr>
          <p:nvPr>
            <p:ph type="body" sz="quarter" idx="19"/>
          </p:nvPr>
        </p:nvSpPr>
        <p:spPr>
          <a:xfrm>
            <a:off x="1109195" y="4699675"/>
            <a:ext cx="10013251" cy="660401"/>
          </a:xfrm>
        </p:spPr>
        <p:txBody>
          <a:bodyPr>
            <a:normAutofit/>
          </a:bodyPr>
          <a:lstStyle>
            <a:lvl1pPr marL="0" indent="0" algn="r">
              <a:buNone/>
              <a:defRPr sz="3600" b="0">
                <a:solidFill>
                  <a:schemeClr val="tx1"/>
                </a:solidFill>
              </a:defRPr>
            </a:lvl1pPr>
            <a:lvl2pPr marL="457200" indent="0" algn="r">
              <a:buNone/>
              <a:defRPr b="1">
                <a:solidFill>
                  <a:schemeClr val="bg1"/>
                </a:solidFill>
              </a:defRPr>
            </a:lvl2pPr>
            <a:lvl3pPr marL="914400" indent="0" algn="r">
              <a:buNone/>
              <a:defRPr b="1">
                <a:solidFill>
                  <a:schemeClr val="bg1"/>
                </a:solidFill>
              </a:defRPr>
            </a:lvl3pPr>
            <a:lvl4pPr marL="1371600" indent="0" algn="r">
              <a:buNone/>
              <a:defRPr b="1">
                <a:solidFill>
                  <a:schemeClr val="bg1"/>
                </a:solidFill>
              </a:defRPr>
            </a:lvl4pPr>
            <a:lvl5pPr marL="1828800" indent="0" algn="r">
              <a:buNone/>
              <a:defRPr b="1">
                <a:solidFill>
                  <a:schemeClr val="bg1"/>
                </a:solidFill>
              </a:defRPr>
            </a:lvl5pPr>
          </a:lstStyle>
          <a:p>
            <a:pPr lvl="0"/>
            <a:r>
              <a:rPr lang="en-US"/>
              <a:t>Click to edit Master text styles</a:t>
            </a:r>
          </a:p>
        </p:txBody>
      </p:sp>
      <p:sp>
        <p:nvSpPr>
          <p:cNvPr id="20" name="Text Placeholder 12"/>
          <p:cNvSpPr>
            <a:spLocks noGrp="1"/>
          </p:cNvSpPr>
          <p:nvPr>
            <p:ph type="body" sz="quarter" idx="20"/>
          </p:nvPr>
        </p:nvSpPr>
        <p:spPr>
          <a:xfrm>
            <a:off x="7911548" y="5606180"/>
            <a:ext cx="3209650" cy="610680"/>
          </a:xfrm>
        </p:spPr>
        <p:txBody>
          <a:bodyPr/>
          <a:lstStyle>
            <a:lvl1pPr marL="0" indent="0" algn="r">
              <a:buNone/>
              <a:defRPr i="1" cap="all" baseline="0">
                <a:solidFill>
                  <a:schemeClr val="bg1"/>
                </a:solidFill>
              </a:defRPr>
            </a:lvl1pPr>
            <a:lvl2pPr marL="457200" indent="0" algn="r">
              <a:buNone/>
              <a:defRPr i="1" cap="all" baseline="0">
                <a:solidFill>
                  <a:schemeClr val="bg1"/>
                </a:solidFill>
              </a:defRPr>
            </a:lvl2pPr>
            <a:lvl3pPr marL="914400" indent="0" algn="r">
              <a:buNone/>
              <a:defRPr i="1" cap="all" baseline="0">
                <a:solidFill>
                  <a:schemeClr val="bg1"/>
                </a:solidFill>
              </a:defRPr>
            </a:lvl3pPr>
            <a:lvl4pPr marL="1371600" indent="0" algn="r">
              <a:buNone/>
              <a:defRPr i="1" cap="all" baseline="0">
                <a:solidFill>
                  <a:schemeClr val="bg1"/>
                </a:solidFill>
              </a:defRPr>
            </a:lvl4pPr>
            <a:lvl5pPr marL="1828800" indent="0" algn="r">
              <a:buNone/>
              <a:defRPr i="1" cap="all" baseline="0">
                <a:solidFill>
                  <a:schemeClr val="bg1"/>
                </a:solidFill>
              </a:defRPr>
            </a:lvl5pPr>
          </a:lstStyle>
          <a:p>
            <a:pPr lvl="0"/>
            <a:r>
              <a:rPr lang="en-US"/>
              <a:t>Click to edit Master text styles</a:t>
            </a:r>
          </a:p>
        </p:txBody>
      </p:sp>
      <p:pic>
        <p:nvPicPr>
          <p:cNvPr id="5" name="Picture 4" descr="Graphical user interface, application&#10;&#10;Description automatically generated">
            <a:extLst>
              <a:ext uri="{FF2B5EF4-FFF2-40B4-BE49-F238E27FC236}">
                <a16:creationId xmlns:a16="http://schemas.microsoft.com/office/drawing/2014/main" id="{62F9BF4B-CFFD-96C9-9F85-81518062151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27137" y="851379"/>
            <a:ext cx="3439029" cy="745073"/>
          </a:xfrm>
          <a:prstGeom prst="rect">
            <a:avLst/>
          </a:prstGeom>
        </p:spPr>
      </p:pic>
    </p:spTree>
    <p:extLst>
      <p:ext uri="{BB962C8B-B14F-4D97-AF65-F5344CB8AC3E}">
        <p14:creationId xmlns:p14="http://schemas.microsoft.com/office/powerpoint/2010/main" val="3056941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1">
    <p:spTree>
      <p:nvGrpSpPr>
        <p:cNvPr id="1" name=""/>
        <p:cNvGrpSpPr/>
        <p:nvPr/>
      </p:nvGrpSpPr>
      <p:grpSpPr>
        <a:xfrm>
          <a:off x="0" y="0"/>
          <a:ext cx="0" cy="0"/>
          <a:chOff x="0" y="0"/>
          <a:chExt cx="0" cy="0"/>
        </a:xfrm>
      </p:grpSpPr>
      <p:pic>
        <p:nvPicPr>
          <p:cNvPr id="2" name="Picture 3" descr="Icon&#10;&#10;Description automatically generated with medium confidence">
            <a:extLst>
              <a:ext uri="{FF2B5EF4-FFF2-40B4-BE49-F238E27FC236}">
                <a16:creationId xmlns:a16="http://schemas.microsoft.com/office/drawing/2014/main" id="{E05C6F37-2088-C059-D98C-D7FEBD461A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31750"/>
            <a:ext cx="12299950" cy="698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3"/>
          <p:cNvSpPr>
            <a:spLocks noGrp="1"/>
          </p:cNvSpPr>
          <p:nvPr>
            <p:ph type="body" sz="quarter" idx="17"/>
          </p:nvPr>
        </p:nvSpPr>
        <p:spPr>
          <a:xfrm>
            <a:off x="3371353" y="2660427"/>
            <a:ext cx="7750735" cy="1217612"/>
          </a:xfrm>
        </p:spPr>
        <p:txBody>
          <a:bodyPr>
            <a:normAutofit/>
          </a:bodyPr>
          <a:lstStyle>
            <a:lvl1pPr marL="0" indent="0" algn="r">
              <a:buNone/>
              <a:defRPr sz="5400" b="1">
                <a:solidFill>
                  <a:schemeClr val="tx1"/>
                </a:solidFill>
              </a:defRPr>
            </a:lvl1pPr>
            <a:lvl2pPr marL="457200" indent="0" algn="r">
              <a:buNone/>
              <a:defRPr b="1">
                <a:solidFill>
                  <a:schemeClr val="bg1"/>
                </a:solidFill>
              </a:defRPr>
            </a:lvl2pPr>
            <a:lvl3pPr marL="914400" indent="0" algn="r">
              <a:buNone/>
              <a:defRPr b="1">
                <a:solidFill>
                  <a:schemeClr val="bg1"/>
                </a:solidFill>
              </a:defRPr>
            </a:lvl3pPr>
            <a:lvl4pPr marL="1371600" indent="0" algn="r">
              <a:buNone/>
              <a:defRPr b="1">
                <a:solidFill>
                  <a:schemeClr val="bg1"/>
                </a:solidFill>
              </a:defRPr>
            </a:lvl4pPr>
            <a:lvl5pPr marL="1828800" indent="0" algn="r">
              <a:buNone/>
              <a:defRPr b="1">
                <a:solidFill>
                  <a:schemeClr val="bg1"/>
                </a:solidFill>
              </a:defRPr>
            </a:lvl5pPr>
          </a:lstStyle>
          <a:p>
            <a:pPr lvl="0"/>
            <a:r>
              <a:rPr lang="en-US"/>
              <a:t>Click to edit Master text styles</a:t>
            </a:r>
          </a:p>
        </p:txBody>
      </p:sp>
      <p:sp>
        <p:nvSpPr>
          <p:cNvPr id="14" name="Text Placeholder 5"/>
          <p:cNvSpPr>
            <a:spLocks noGrp="1"/>
          </p:cNvSpPr>
          <p:nvPr>
            <p:ph type="body" sz="quarter" idx="18"/>
          </p:nvPr>
        </p:nvSpPr>
        <p:spPr>
          <a:xfrm>
            <a:off x="3800723" y="4079883"/>
            <a:ext cx="7305969" cy="660400"/>
          </a:xfrm>
        </p:spPr>
        <p:txBody>
          <a:bodyPr>
            <a:normAutofit/>
          </a:bodyPr>
          <a:lstStyle>
            <a:lvl1pPr marL="0" indent="0" algn="r">
              <a:buNone/>
              <a:defRPr sz="3600" b="0">
                <a:solidFill>
                  <a:schemeClr val="tx1"/>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Click to edit Master text styles</a:t>
            </a:r>
          </a:p>
        </p:txBody>
      </p:sp>
      <p:sp>
        <p:nvSpPr>
          <p:cNvPr id="17" name="Text Placeholder 8"/>
          <p:cNvSpPr>
            <a:spLocks noGrp="1"/>
          </p:cNvSpPr>
          <p:nvPr>
            <p:ph type="body" sz="quarter" idx="19"/>
          </p:nvPr>
        </p:nvSpPr>
        <p:spPr>
          <a:xfrm>
            <a:off x="4007457" y="4699675"/>
            <a:ext cx="7114989" cy="660401"/>
          </a:xfrm>
        </p:spPr>
        <p:txBody>
          <a:bodyPr>
            <a:normAutofit/>
          </a:bodyPr>
          <a:lstStyle>
            <a:lvl1pPr marL="0" indent="0" algn="r">
              <a:buNone/>
              <a:defRPr sz="3600" b="0">
                <a:solidFill>
                  <a:schemeClr val="tx1"/>
                </a:solidFill>
              </a:defRPr>
            </a:lvl1pPr>
            <a:lvl2pPr marL="457200" indent="0" algn="r">
              <a:buNone/>
              <a:defRPr b="1">
                <a:solidFill>
                  <a:schemeClr val="bg1"/>
                </a:solidFill>
              </a:defRPr>
            </a:lvl2pPr>
            <a:lvl3pPr marL="914400" indent="0" algn="r">
              <a:buNone/>
              <a:defRPr b="1">
                <a:solidFill>
                  <a:schemeClr val="bg1"/>
                </a:solidFill>
              </a:defRPr>
            </a:lvl3pPr>
            <a:lvl4pPr marL="1371600" indent="0" algn="r">
              <a:buNone/>
              <a:defRPr b="1">
                <a:solidFill>
                  <a:schemeClr val="bg1"/>
                </a:solidFill>
              </a:defRPr>
            </a:lvl4pPr>
            <a:lvl5pPr marL="1828800" indent="0" algn="r">
              <a:buNone/>
              <a:defRPr b="1">
                <a:solidFill>
                  <a:schemeClr val="bg1"/>
                </a:solidFill>
              </a:defRPr>
            </a:lvl5pPr>
          </a:lstStyle>
          <a:p>
            <a:pPr lvl="0"/>
            <a:r>
              <a:rPr lang="en-US"/>
              <a:t>Click to edit Master text styles</a:t>
            </a:r>
          </a:p>
        </p:txBody>
      </p:sp>
      <p:sp>
        <p:nvSpPr>
          <p:cNvPr id="20" name="Text Placeholder 12"/>
          <p:cNvSpPr>
            <a:spLocks noGrp="1"/>
          </p:cNvSpPr>
          <p:nvPr>
            <p:ph type="body" sz="quarter" idx="20"/>
          </p:nvPr>
        </p:nvSpPr>
        <p:spPr>
          <a:xfrm>
            <a:off x="7657105" y="5606180"/>
            <a:ext cx="3464093" cy="610680"/>
          </a:xfrm>
        </p:spPr>
        <p:txBody>
          <a:bodyPr/>
          <a:lstStyle>
            <a:lvl1pPr marL="0" indent="0" algn="r">
              <a:buNone/>
              <a:defRPr i="1" cap="all" baseline="0">
                <a:solidFill>
                  <a:schemeClr val="tx1"/>
                </a:solidFill>
              </a:defRPr>
            </a:lvl1pPr>
            <a:lvl2pPr marL="457200" indent="0" algn="r">
              <a:buNone/>
              <a:defRPr i="1" cap="all" baseline="0">
                <a:solidFill>
                  <a:schemeClr val="bg1"/>
                </a:solidFill>
              </a:defRPr>
            </a:lvl2pPr>
            <a:lvl3pPr marL="914400" indent="0" algn="r">
              <a:buNone/>
              <a:defRPr i="1" cap="all" baseline="0">
                <a:solidFill>
                  <a:schemeClr val="bg1"/>
                </a:solidFill>
              </a:defRPr>
            </a:lvl3pPr>
            <a:lvl4pPr marL="1371600" indent="0" algn="r">
              <a:buNone/>
              <a:defRPr i="1" cap="all" baseline="0">
                <a:solidFill>
                  <a:schemeClr val="bg1"/>
                </a:solidFill>
              </a:defRPr>
            </a:lvl4pPr>
            <a:lvl5pPr marL="1828800" indent="0" algn="r">
              <a:buNone/>
              <a:defRPr i="1" cap="all" baseline="0">
                <a:solidFill>
                  <a:schemeClr val="bg1"/>
                </a:solidFill>
              </a:defRPr>
            </a:lvl5pPr>
          </a:lstStyle>
          <a:p>
            <a:pPr lvl="0"/>
            <a:r>
              <a:rPr lang="en-US"/>
              <a:t>Click to edit Master text styles</a:t>
            </a:r>
          </a:p>
        </p:txBody>
      </p:sp>
      <p:pic>
        <p:nvPicPr>
          <p:cNvPr id="5" name="Picture 4" descr="Graphical user interface&#10;&#10;Description automatically generated with low confidence">
            <a:extLst>
              <a:ext uri="{FF2B5EF4-FFF2-40B4-BE49-F238E27FC236}">
                <a16:creationId xmlns:a16="http://schemas.microsoft.com/office/drawing/2014/main" id="{1D46EEF2-F74C-B9E9-25FE-BF27DEBFB7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42935" y="873682"/>
            <a:ext cx="3460886" cy="749808"/>
          </a:xfrm>
          <a:prstGeom prst="rect">
            <a:avLst/>
          </a:prstGeom>
        </p:spPr>
      </p:pic>
    </p:spTree>
    <p:extLst>
      <p:ext uri="{BB962C8B-B14F-4D97-AF65-F5344CB8AC3E}">
        <p14:creationId xmlns:p14="http://schemas.microsoft.com/office/powerpoint/2010/main" val="1472533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0"/>
            <a:ext cx="5351463" cy="6858000"/>
          </a:xfrm>
        </p:spPr>
        <p:txBody>
          <a:bodyPr rtlCol="0">
            <a:normAutofit/>
          </a:bodyPr>
          <a:lstStyle>
            <a:lvl1pPr marL="0" indent="0">
              <a:buNone/>
              <a:defRPr sz="1600"/>
            </a:lvl1pPr>
          </a:lstStyle>
          <a:p>
            <a:pPr lvl="0"/>
            <a:r>
              <a:rPr lang="en-US" noProof="0" dirty="0"/>
              <a:t>Click icon to add picture</a:t>
            </a:r>
          </a:p>
        </p:txBody>
      </p:sp>
      <p:sp>
        <p:nvSpPr>
          <p:cNvPr id="19" name="Text Placeholder 17"/>
          <p:cNvSpPr>
            <a:spLocks noGrp="1"/>
          </p:cNvSpPr>
          <p:nvPr>
            <p:ph type="body" sz="quarter" idx="12"/>
          </p:nvPr>
        </p:nvSpPr>
        <p:spPr>
          <a:xfrm>
            <a:off x="5945188" y="2494770"/>
            <a:ext cx="4946650" cy="1581150"/>
          </a:xfrm>
        </p:spPr>
        <p:txBody>
          <a:bodyPr>
            <a:normAutofit/>
          </a:bodyPr>
          <a:lstStyle>
            <a:lvl1pPr marL="0" indent="0">
              <a:buNone/>
              <a:defRPr sz="4500" b="1"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3" name="Text Placeholder 20"/>
          <p:cNvSpPr>
            <a:spLocks noGrp="1"/>
          </p:cNvSpPr>
          <p:nvPr>
            <p:ph type="body" sz="quarter" idx="13"/>
          </p:nvPr>
        </p:nvSpPr>
        <p:spPr>
          <a:xfrm>
            <a:off x="5967673" y="4221240"/>
            <a:ext cx="4870450" cy="553883"/>
          </a:xfrm>
        </p:spPr>
        <p:txBody>
          <a:bodyPr/>
          <a:lstStyle>
            <a:lvl1pPr marL="0" indent="0">
              <a:spcBef>
                <a:spcPts val="1500"/>
              </a:spcBef>
              <a:buNone/>
              <a:defRPr b="0" i="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5" name="Text Placeholder 24"/>
          <p:cNvSpPr>
            <a:spLocks noGrp="1"/>
          </p:cNvSpPr>
          <p:nvPr>
            <p:ph type="body" sz="quarter" idx="14"/>
          </p:nvPr>
        </p:nvSpPr>
        <p:spPr>
          <a:xfrm>
            <a:off x="5967673" y="4775123"/>
            <a:ext cx="4884737" cy="479425"/>
          </a:xfrm>
        </p:spPr>
        <p:txBody>
          <a:bodyPr/>
          <a:lstStyle>
            <a:lvl1pPr marL="0" indent="0">
              <a:buNone/>
              <a:defRPr i="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7" name="Text Placeholder 26"/>
          <p:cNvSpPr>
            <a:spLocks noGrp="1"/>
          </p:cNvSpPr>
          <p:nvPr>
            <p:ph type="body" sz="quarter" idx="15"/>
          </p:nvPr>
        </p:nvSpPr>
        <p:spPr>
          <a:xfrm>
            <a:off x="5967673" y="5329575"/>
            <a:ext cx="4906962" cy="698500"/>
          </a:xfrm>
        </p:spPr>
        <p:txBody>
          <a:bodyPr/>
          <a:lstStyle>
            <a:lvl1pPr marL="0" indent="0">
              <a:buNone/>
              <a:defRPr i="1"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8" name="Picture 7" descr="Graphical user interface&#10;&#10;Description automatically generated with medium confidence">
            <a:extLst>
              <a:ext uri="{FF2B5EF4-FFF2-40B4-BE49-F238E27FC236}">
                <a16:creationId xmlns:a16="http://schemas.microsoft.com/office/drawing/2014/main" id="{962EDF28-CB6F-664A-56DC-E7B3D80C04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50117" y="761257"/>
            <a:ext cx="3460885" cy="749808"/>
          </a:xfrm>
          <a:prstGeom prst="rect">
            <a:avLst/>
          </a:prstGeom>
        </p:spPr>
      </p:pic>
    </p:spTree>
    <p:extLst>
      <p:ext uri="{BB962C8B-B14F-4D97-AF65-F5344CB8AC3E}">
        <p14:creationId xmlns:p14="http://schemas.microsoft.com/office/powerpoint/2010/main" val="4224337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2" name="Picture 3" descr="A picture containing text&#10;&#10;Description automatically generated">
            <a:extLst>
              <a:ext uri="{FF2B5EF4-FFF2-40B4-BE49-F238E27FC236}">
                <a16:creationId xmlns:a16="http://schemas.microsoft.com/office/drawing/2014/main" id="{9F89DA95-1B35-C0CA-DC63-C3C813F11F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12192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A picture containing text, display, electronics, screenshot&#10;&#10;Description automatically generated">
            <a:extLst>
              <a:ext uri="{FF2B5EF4-FFF2-40B4-BE49-F238E27FC236}">
                <a16:creationId xmlns:a16="http://schemas.microsoft.com/office/drawing/2014/main" id="{C5B9DEED-ADC1-C466-EFD6-4F9B08AEBB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8063" y="1263650"/>
            <a:ext cx="6103937"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sz="quarter" idx="10"/>
          </p:nvPr>
        </p:nvSpPr>
        <p:spPr>
          <a:xfrm>
            <a:off x="6829425" y="2562226"/>
            <a:ext cx="4946457" cy="1581150"/>
          </a:xfrm>
        </p:spPr>
        <p:txBody>
          <a:bodyPr>
            <a:noAutofit/>
          </a:bodyPr>
          <a:lstStyle>
            <a:lvl1pPr marL="0" indent="0">
              <a:lnSpc>
                <a:spcPct val="90000"/>
              </a:lnSpc>
              <a:buNone/>
              <a:defRPr sz="4500" b="1">
                <a:solidFill>
                  <a:schemeClr val="tx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a:t>Click to edit Master text styles</a:t>
            </a:r>
          </a:p>
        </p:txBody>
      </p:sp>
      <p:sp>
        <p:nvSpPr>
          <p:cNvPr id="8" name="Text Placeholder 7"/>
          <p:cNvSpPr>
            <a:spLocks noGrp="1"/>
          </p:cNvSpPr>
          <p:nvPr>
            <p:ph type="body" sz="quarter" idx="11"/>
          </p:nvPr>
        </p:nvSpPr>
        <p:spPr>
          <a:xfrm>
            <a:off x="6829425" y="4287743"/>
            <a:ext cx="4946457" cy="451237"/>
          </a:xfrm>
        </p:spPr>
        <p:txBody>
          <a:bodyPr/>
          <a:lstStyle>
            <a:lvl1pPr marL="0" indent="0">
              <a:lnSpc>
                <a:spcPct val="80000"/>
              </a:lnSpc>
              <a:buNone/>
              <a:defRPr cap="all" spc="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10"/>
          <p:cNvSpPr>
            <a:spLocks noGrp="1"/>
          </p:cNvSpPr>
          <p:nvPr>
            <p:ph type="body" sz="quarter" idx="12"/>
          </p:nvPr>
        </p:nvSpPr>
        <p:spPr>
          <a:xfrm>
            <a:off x="6819900" y="5334000"/>
            <a:ext cx="3743325" cy="523875"/>
          </a:xfrm>
        </p:spPr>
        <p:txBody>
          <a:bodyPr/>
          <a:lstStyle>
            <a:lvl1pPr marL="0" indent="0">
              <a:buNone/>
              <a:defRPr b="0" i="1"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7"/>
          <p:cNvSpPr>
            <a:spLocks noGrp="1"/>
          </p:cNvSpPr>
          <p:nvPr>
            <p:ph type="body" sz="quarter" idx="13"/>
          </p:nvPr>
        </p:nvSpPr>
        <p:spPr>
          <a:xfrm>
            <a:off x="6830750" y="4790002"/>
            <a:ext cx="4946457" cy="451237"/>
          </a:xfrm>
        </p:spPr>
        <p:txBody>
          <a:bodyPr/>
          <a:lstStyle>
            <a:lvl1pPr marL="0" indent="0">
              <a:lnSpc>
                <a:spcPct val="80000"/>
              </a:lnSpc>
              <a:buNone/>
              <a:defRPr cap="all" spc="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5" name="Picture 4" descr="Graphical user interface&#10;&#10;Description automatically generated with low confidence">
            <a:extLst>
              <a:ext uri="{FF2B5EF4-FFF2-40B4-BE49-F238E27FC236}">
                <a16:creationId xmlns:a16="http://schemas.microsoft.com/office/drawing/2014/main" id="{D5909CA3-711F-81DF-D273-C2ECC329F6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642" y="319052"/>
            <a:ext cx="3007584" cy="651599"/>
          </a:xfrm>
          <a:prstGeom prst="rect">
            <a:avLst/>
          </a:prstGeom>
        </p:spPr>
      </p:pic>
    </p:spTree>
    <p:extLst>
      <p:ext uri="{BB962C8B-B14F-4D97-AF65-F5344CB8AC3E}">
        <p14:creationId xmlns:p14="http://schemas.microsoft.com/office/powerpoint/2010/main" val="466324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03E46A25-D3D6-5AE3-FF6B-A374823A9E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63207EAD-B279-B30B-07BE-17F57973A4AF}"/>
              </a:ext>
            </a:extLst>
          </p:cNvPr>
          <p:cNvCxnSpPr>
            <a:cxnSpLocks/>
          </p:cNvCxnSpPr>
          <p:nvPr/>
        </p:nvCxnSpPr>
        <p:spPr>
          <a:xfrm>
            <a:off x="5080000" y="5219700"/>
            <a:ext cx="4676775" cy="0"/>
          </a:xfrm>
          <a:prstGeom prst="line">
            <a:avLst/>
          </a:prstGeom>
          <a:ln w="76200" cap="rnd">
            <a:solidFill>
              <a:srgbClr val="18809B"/>
            </a:solidFill>
            <a:round/>
          </a:ln>
        </p:spPr>
        <p:style>
          <a:lnRef idx="1">
            <a:schemeClr val="accent1"/>
          </a:lnRef>
          <a:fillRef idx="0">
            <a:schemeClr val="accent1"/>
          </a:fillRef>
          <a:effectRef idx="0">
            <a:schemeClr val="accent1"/>
          </a:effectRef>
          <a:fontRef idx="minor">
            <a:schemeClr val="tx1"/>
          </a:fontRef>
        </p:style>
      </p:cxnSp>
      <p:sp>
        <p:nvSpPr>
          <p:cNvPr id="11" name="Text Placeholder 2"/>
          <p:cNvSpPr>
            <a:spLocks noGrp="1"/>
          </p:cNvSpPr>
          <p:nvPr>
            <p:ph type="body" sz="quarter" idx="10"/>
          </p:nvPr>
        </p:nvSpPr>
        <p:spPr>
          <a:xfrm>
            <a:off x="4914900" y="4410076"/>
            <a:ext cx="6334125" cy="704850"/>
          </a:xfrm>
        </p:spPr>
        <p:txBody>
          <a:bodyPr>
            <a:normAutofit/>
          </a:bodyPr>
          <a:lstStyle>
            <a:lvl1pPr marL="0" indent="0">
              <a:buNone/>
              <a:defRPr sz="40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8" name="Text Placeholder 4"/>
          <p:cNvSpPr>
            <a:spLocks noGrp="1"/>
          </p:cNvSpPr>
          <p:nvPr>
            <p:ph type="body" sz="quarter" idx="11"/>
          </p:nvPr>
        </p:nvSpPr>
        <p:spPr>
          <a:xfrm>
            <a:off x="4943475" y="5372101"/>
            <a:ext cx="6296025" cy="393120"/>
          </a:xfrm>
        </p:spPr>
        <p:txBody>
          <a:bodyPr/>
          <a:lstStyle>
            <a:lvl1pPr marL="0" indent="0">
              <a:buNone/>
              <a:defRPr sz="2000" b="1"/>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a:t>Click to edit Master text styles</a:t>
            </a:r>
          </a:p>
        </p:txBody>
      </p:sp>
      <p:sp>
        <p:nvSpPr>
          <p:cNvPr id="21" name="Text Placeholder 14"/>
          <p:cNvSpPr>
            <a:spLocks noGrp="1"/>
          </p:cNvSpPr>
          <p:nvPr>
            <p:ph type="body" sz="quarter" idx="12"/>
          </p:nvPr>
        </p:nvSpPr>
        <p:spPr>
          <a:xfrm>
            <a:off x="4946650" y="5772151"/>
            <a:ext cx="6296025" cy="313402"/>
          </a:xfrm>
        </p:spPr>
        <p:txBody>
          <a:bodyPr>
            <a:normAutofit/>
          </a:bodyPr>
          <a:lstStyle>
            <a:lvl1pPr marL="0" indent="0">
              <a:buNone/>
              <a:defRPr sz="1800" cap="all" baseline="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Master text styles</a:t>
            </a:r>
          </a:p>
        </p:txBody>
      </p:sp>
      <p:sp>
        <p:nvSpPr>
          <p:cNvPr id="27" name="Text Placeholder 25"/>
          <p:cNvSpPr>
            <a:spLocks noGrp="1"/>
          </p:cNvSpPr>
          <p:nvPr>
            <p:ph type="body" sz="quarter" idx="13"/>
          </p:nvPr>
        </p:nvSpPr>
        <p:spPr>
          <a:xfrm>
            <a:off x="4943475" y="6094413"/>
            <a:ext cx="2905125" cy="393120"/>
          </a:xfrm>
        </p:spPr>
        <p:txBody>
          <a:bodyPr>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8" name="Picture 7" descr="Text&#10;&#10;Description automatically generated">
            <a:extLst>
              <a:ext uri="{FF2B5EF4-FFF2-40B4-BE49-F238E27FC236}">
                <a16:creationId xmlns:a16="http://schemas.microsoft.com/office/drawing/2014/main" id="{FF9780F2-2835-6B2F-9FBC-F2E322B761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64684" y="4600331"/>
            <a:ext cx="1649997" cy="1593223"/>
          </a:xfrm>
          <a:prstGeom prst="rect">
            <a:avLst/>
          </a:prstGeom>
        </p:spPr>
      </p:pic>
      <p:cxnSp>
        <p:nvCxnSpPr>
          <p:cNvPr id="10" name="Straight Connector 9">
            <a:extLst>
              <a:ext uri="{FF2B5EF4-FFF2-40B4-BE49-F238E27FC236}">
                <a16:creationId xmlns:a16="http://schemas.microsoft.com/office/drawing/2014/main" id="{A51D39F9-1F98-49AB-B4F0-9DFB2669C909}"/>
              </a:ext>
            </a:extLst>
          </p:cNvPr>
          <p:cNvCxnSpPr/>
          <p:nvPr userDrawn="1"/>
        </p:nvCxnSpPr>
        <p:spPr>
          <a:xfrm>
            <a:off x="5080000" y="5219700"/>
            <a:ext cx="4676775" cy="0"/>
          </a:xfrm>
          <a:prstGeom prst="line">
            <a:avLst/>
          </a:prstGeom>
          <a:ln w="82550" cap="rnd">
            <a:solidFill>
              <a:schemeClr val="accent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8213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D79261-1895-7571-82C2-EE50CA3E30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27" name="Text Placeholder 2">
            <a:extLst>
              <a:ext uri="{FF2B5EF4-FFF2-40B4-BE49-F238E27FC236}">
                <a16:creationId xmlns:a16="http://schemas.microsoft.com/office/drawing/2014/main" id="{251654DE-60ED-AFFB-5FA3-5A2AA0225A1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83" r:id="rId10"/>
    <p:sldLayoutId id="2147483697" r:id="rId11"/>
    <p:sldLayoutId id="2147483684" r:id="rId12"/>
    <p:sldLayoutId id="2147483685" r:id="rId13"/>
    <p:sldLayoutId id="2147483698" r:id="rId14"/>
    <p:sldLayoutId id="2147483686" r:id="rId15"/>
    <p:sldLayoutId id="2147483699" r:id="rId16"/>
    <p:sldLayoutId id="2147483687" r:id="rId17"/>
    <p:sldLayoutId id="2147483700" r:id="rId18"/>
    <p:sldLayoutId id="2147483701" r:id="rId19"/>
  </p:sldLayoutIdLst>
  <p:txStyles>
    <p:titleStyle>
      <a:lvl1pPr algn="l" rtl="0" eaLnBrk="1" fontAlgn="base" hangingPunct="1">
        <a:spcBef>
          <a:spcPct val="0"/>
        </a:spcBef>
        <a:spcAft>
          <a:spcPct val="0"/>
        </a:spcAft>
        <a:defRPr sz="4400" kern="1200" cap="all">
          <a:solidFill>
            <a:schemeClr val="accent2"/>
          </a:solidFill>
          <a:latin typeface="Segoe UI" panose="020B0502040204020203" pitchFamily="34" charset="0"/>
          <a:ea typeface="+mj-ea"/>
          <a:cs typeface="Segoe UI" panose="020B0502040204020203" pitchFamily="34" charset="0"/>
        </a:defRPr>
      </a:lvl1pPr>
      <a:lvl2pPr algn="l" rtl="0" eaLnBrk="1" fontAlgn="base" hangingPunct="1">
        <a:spcBef>
          <a:spcPct val="0"/>
        </a:spcBef>
        <a:spcAft>
          <a:spcPct val="0"/>
        </a:spcAft>
        <a:defRPr sz="4400">
          <a:solidFill>
            <a:schemeClr val="accent2"/>
          </a:solidFill>
          <a:latin typeface="Segoe UI" panose="020B0502040204020203" pitchFamily="34" charset="0"/>
          <a:cs typeface="Segoe UI" panose="020B0502040204020203" pitchFamily="34" charset="0"/>
        </a:defRPr>
      </a:lvl2pPr>
      <a:lvl3pPr algn="l" rtl="0" eaLnBrk="1" fontAlgn="base" hangingPunct="1">
        <a:spcBef>
          <a:spcPct val="0"/>
        </a:spcBef>
        <a:spcAft>
          <a:spcPct val="0"/>
        </a:spcAft>
        <a:defRPr sz="4400">
          <a:solidFill>
            <a:schemeClr val="accent2"/>
          </a:solidFill>
          <a:latin typeface="Segoe UI" panose="020B0502040204020203" pitchFamily="34" charset="0"/>
          <a:cs typeface="Segoe UI" panose="020B0502040204020203" pitchFamily="34" charset="0"/>
        </a:defRPr>
      </a:lvl3pPr>
      <a:lvl4pPr algn="l" rtl="0" eaLnBrk="1" fontAlgn="base" hangingPunct="1">
        <a:spcBef>
          <a:spcPct val="0"/>
        </a:spcBef>
        <a:spcAft>
          <a:spcPct val="0"/>
        </a:spcAft>
        <a:defRPr sz="4400">
          <a:solidFill>
            <a:schemeClr val="accent2"/>
          </a:solidFill>
          <a:latin typeface="Segoe UI" panose="020B0502040204020203" pitchFamily="34" charset="0"/>
          <a:cs typeface="Segoe UI" panose="020B0502040204020203" pitchFamily="34" charset="0"/>
        </a:defRPr>
      </a:lvl4pPr>
      <a:lvl5pPr algn="l" rtl="0" eaLnBrk="1" fontAlgn="base" hangingPunct="1">
        <a:spcBef>
          <a:spcPct val="0"/>
        </a:spcBef>
        <a:spcAft>
          <a:spcPct val="0"/>
        </a:spcAft>
        <a:defRPr sz="4400">
          <a:solidFill>
            <a:schemeClr val="accent2"/>
          </a:solidFill>
          <a:latin typeface="Segoe UI" panose="020B0502040204020203" pitchFamily="34" charset="0"/>
          <a:cs typeface="Segoe UI" panose="020B0502040204020203" pitchFamily="34" charset="0"/>
        </a:defRPr>
      </a:lvl5pPr>
      <a:lvl6pPr marL="457200" algn="l" rtl="0" eaLnBrk="1" fontAlgn="base" hangingPunct="1">
        <a:spcBef>
          <a:spcPct val="0"/>
        </a:spcBef>
        <a:spcAft>
          <a:spcPct val="0"/>
        </a:spcAft>
        <a:defRPr sz="4400">
          <a:solidFill>
            <a:schemeClr val="accent2"/>
          </a:solidFill>
          <a:latin typeface="Segoe UI" panose="020B0502040204020203" pitchFamily="34" charset="0"/>
          <a:cs typeface="Segoe UI" panose="020B0502040204020203" pitchFamily="34" charset="0"/>
        </a:defRPr>
      </a:lvl6pPr>
      <a:lvl7pPr marL="914400" algn="l" rtl="0" eaLnBrk="1" fontAlgn="base" hangingPunct="1">
        <a:spcBef>
          <a:spcPct val="0"/>
        </a:spcBef>
        <a:spcAft>
          <a:spcPct val="0"/>
        </a:spcAft>
        <a:defRPr sz="4400">
          <a:solidFill>
            <a:schemeClr val="accent2"/>
          </a:solidFill>
          <a:latin typeface="Segoe UI" panose="020B0502040204020203" pitchFamily="34" charset="0"/>
          <a:cs typeface="Segoe UI" panose="020B0502040204020203" pitchFamily="34" charset="0"/>
        </a:defRPr>
      </a:lvl7pPr>
      <a:lvl8pPr marL="1371600" algn="l" rtl="0" eaLnBrk="1" fontAlgn="base" hangingPunct="1">
        <a:spcBef>
          <a:spcPct val="0"/>
        </a:spcBef>
        <a:spcAft>
          <a:spcPct val="0"/>
        </a:spcAft>
        <a:defRPr sz="4400">
          <a:solidFill>
            <a:schemeClr val="accent2"/>
          </a:solidFill>
          <a:latin typeface="Segoe UI" panose="020B0502040204020203" pitchFamily="34" charset="0"/>
          <a:cs typeface="Segoe UI" panose="020B0502040204020203" pitchFamily="34" charset="0"/>
        </a:defRPr>
      </a:lvl8pPr>
      <a:lvl9pPr marL="1828800" algn="l" rtl="0" eaLnBrk="1" fontAlgn="base" hangingPunct="1">
        <a:spcBef>
          <a:spcPct val="0"/>
        </a:spcBef>
        <a:spcAft>
          <a:spcPct val="0"/>
        </a:spcAft>
        <a:defRPr sz="4400">
          <a:solidFill>
            <a:schemeClr val="accent2"/>
          </a:solidFill>
          <a:latin typeface="Segoe UI" panose="020B0502040204020203" pitchFamily="34" charset="0"/>
          <a:cs typeface="Segoe UI" panose="020B0502040204020203" pitchFamily="34" charset="0"/>
        </a:defRPr>
      </a:lvl9pPr>
    </p:titleStyle>
    <p:bodyStyle>
      <a:lvl1pPr marL="228600" indent="-228600" algn="l" rtl="0" eaLnBrk="1" fontAlgn="base" hangingPunct="1">
        <a:spcBef>
          <a:spcPts val="1000"/>
        </a:spcBef>
        <a:spcAft>
          <a:spcPct val="0"/>
        </a:spcAft>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1pPr>
      <a:lvl2pPr marL="685800" indent="-228600" algn="l" rtl="0" eaLnBrk="1" fontAlgn="base" hangingPunct="1">
        <a:spcBef>
          <a:spcPts val="1800"/>
        </a:spcBef>
        <a:spcAft>
          <a:spcPct val="0"/>
        </a:spcAft>
        <a:buFont typeface="Arial" panose="020B0604020202020204" pitchFamily="34" charset="0"/>
        <a:buChar char="•"/>
        <a:defRPr sz="2200" kern="1200">
          <a:solidFill>
            <a:schemeClr val="tx1"/>
          </a:solidFill>
          <a:latin typeface="Segoe UI" panose="020B0502040204020203" pitchFamily="34" charset="0"/>
          <a:ea typeface="+mn-ea"/>
          <a:cs typeface="Segoe UI" panose="020B0502040204020203" pitchFamily="34" charset="0"/>
        </a:defRPr>
      </a:lvl2pPr>
      <a:lvl3pPr marL="1143000" indent="-228600" algn="l" rtl="0" eaLnBrk="1" fontAlgn="base" hangingPunct="1">
        <a:spcBef>
          <a:spcPts val="1800"/>
        </a:spcBef>
        <a:spcAft>
          <a:spcPct val="0"/>
        </a:spcAft>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rtl="0" eaLnBrk="1" fontAlgn="base" hangingPunct="1">
        <a:spcBef>
          <a:spcPts val="1800"/>
        </a:spcBef>
        <a:spcAft>
          <a:spcPct val="0"/>
        </a:spcAft>
        <a:buFont typeface="Arial" panose="020B0604020202020204" pitchFamily="34" charset="0"/>
        <a:buChar char="•"/>
        <a:defRPr kern="1200">
          <a:solidFill>
            <a:schemeClr val="tx1"/>
          </a:solidFill>
          <a:latin typeface="Segoe UI" panose="020B0502040204020203" pitchFamily="34" charset="0"/>
          <a:ea typeface="+mn-ea"/>
          <a:cs typeface="Segoe UI" panose="020B0502040204020203" pitchFamily="34" charset="0"/>
        </a:defRPr>
      </a:lvl4pPr>
      <a:lvl5pPr marL="2057400" indent="-228600" algn="l" rtl="0" eaLnBrk="1" fontAlgn="base" hangingPunct="1">
        <a:spcBef>
          <a:spcPts val="1800"/>
        </a:spcBef>
        <a:spcAft>
          <a:spcPct val="0"/>
        </a:spcAft>
        <a:buFont typeface="Arial" panose="020B0604020202020204" pitchFamily="34" charset="0"/>
        <a:buChar char="•"/>
        <a:defRPr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png"/><Relationship Id="rId21" Type="http://schemas.openxmlformats.org/officeDocument/2006/relationships/image" Target="../media/image38.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notesSlide" Target="../notesSlides/notesSlide3.xml"/><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19.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40.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hyperlink" Target="https://360.articulate.com/review/content/c1a4aebc-88ee-46ae-82b0-94e184c2a52c/review"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mailto:Sundae.delgado@des.wa.gov?subject=I%20might%20want%20to%20join%20TAG" TargetMode="External"/><Relationship Id="rId2" Type="http://schemas.openxmlformats.org/officeDocument/2006/relationships/hyperlink" Target="https://wades.box.com/s/8ip2gco35n84a1j76ydjrnqif89ghgn1" TargetMode="External"/><Relationship Id="rId1" Type="http://schemas.openxmlformats.org/officeDocument/2006/relationships/slideLayout" Target="../slideLayouts/slideLayout11.xml"/><Relationship Id="rId4" Type="http://schemas.openxmlformats.org/officeDocument/2006/relationships/hyperlink" Target="mailto:sundae.delgado@des.wa.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43A2F5-EE56-6338-C0EB-7DA011B96671}"/>
              </a:ext>
            </a:extLst>
          </p:cNvPr>
          <p:cNvSpPr>
            <a:spLocks noGrp="1"/>
          </p:cNvSpPr>
          <p:nvPr>
            <p:ph type="title" idx="4294967295"/>
          </p:nvPr>
        </p:nvSpPr>
        <p:spPr>
          <a:xfrm>
            <a:off x="1215370" y="2852327"/>
            <a:ext cx="6229106" cy="1839912"/>
          </a:xfrm>
        </p:spPr>
        <p:txBody>
          <a:bodyPr rot="0" spcFirstLastPara="0" vertOverflow="overflow" horzOverflow="overflow" wrap="square" numCol="1" spcCol="0" fromWordArt="0" anchor="t" anchorCtr="0" forceAA="0" compatLnSpc="1">
            <a:prstTxWarp prst="textNoShape">
              <a:avLst/>
            </a:prstTxWarp>
            <a:noAutofit/>
          </a:bodyPr>
          <a:lstStyle/>
          <a:p>
            <a:pPr fontAlgn="auto">
              <a:spcBef>
                <a:spcPts val="1000"/>
              </a:spcBef>
              <a:spcAft>
                <a:spcPts val="0"/>
              </a:spcAft>
              <a:buFont typeface="Arial" panose="020B0604020202020204" pitchFamily="34" charset="0"/>
              <a:buNone/>
              <a:defRPr/>
            </a:pPr>
            <a:r>
              <a:rPr lang="en-US" b="1" cap="none" dirty="0">
                <a:solidFill>
                  <a:schemeClr val="tx1"/>
                </a:solidFill>
                <a:ea typeface="+mn-ea"/>
              </a:rPr>
              <a:t>Washington Procurement Academy</a:t>
            </a:r>
            <a:endParaRPr lang="en-US" sz="3200" b="1" cap="none" dirty="0">
              <a:solidFill>
                <a:schemeClr val="tx1"/>
              </a:solidFill>
              <a:ea typeface="+mn-ea"/>
            </a:endParaRPr>
          </a:p>
        </p:txBody>
      </p:sp>
      <p:sp>
        <p:nvSpPr>
          <p:cNvPr id="18436" name="Text Placeholder 3">
            <a:extLst>
              <a:ext uri="{FF2B5EF4-FFF2-40B4-BE49-F238E27FC236}">
                <a16:creationId xmlns:a16="http://schemas.microsoft.com/office/drawing/2014/main" id="{88CC00CC-BFB5-BFC0-B7C0-746032398C96}"/>
              </a:ext>
            </a:extLst>
          </p:cNvPr>
          <p:cNvSpPr>
            <a:spLocks noGrp="1" noChangeArrowheads="1"/>
          </p:cNvSpPr>
          <p:nvPr>
            <p:ph type="body" sz="quarter" idx="15"/>
          </p:nvPr>
        </p:nvSpPr>
        <p:spPr>
          <a:xfrm>
            <a:off x="1215370" y="5525737"/>
            <a:ext cx="8662987" cy="798512"/>
          </a:xfrm>
        </p:spPr>
        <p:txBody>
          <a:bodyPr>
            <a:normAutofit fontScale="47500" lnSpcReduction="20000"/>
          </a:bodyPr>
          <a:lstStyle/>
          <a:p>
            <a:r>
              <a:rPr lang="en-US" altLang="en-US" sz="5800" dirty="0"/>
              <a:t>Part of the Contracts &amp; Procurement Division</a:t>
            </a:r>
          </a:p>
          <a:p>
            <a:r>
              <a:rPr lang="en-US" altLang="en-US" dirty="0"/>
              <a:t>Sundae Delgado, C&amp;P Statewide Training Manager</a:t>
            </a:r>
          </a:p>
        </p:txBody>
      </p:sp>
      <p:sp>
        <p:nvSpPr>
          <p:cNvPr id="5" name="Text Placeholder 4">
            <a:extLst>
              <a:ext uri="{FF2B5EF4-FFF2-40B4-BE49-F238E27FC236}">
                <a16:creationId xmlns:a16="http://schemas.microsoft.com/office/drawing/2014/main" id="{F86094E8-C7BC-E5E3-3086-408DAF5AA0A1}"/>
              </a:ext>
            </a:extLst>
          </p:cNvPr>
          <p:cNvSpPr>
            <a:spLocks noGrp="1"/>
          </p:cNvSpPr>
          <p:nvPr>
            <p:ph type="body" sz="quarter" idx="16"/>
          </p:nvPr>
        </p:nvSpPr>
        <p:spPr>
          <a:xfrm>
            <a:off x="9386154" y="6547583"/>
            <a:ext cx="5314583" cy="869950"/>
          </a:xfrm>
        </p:spPr>
        <p:txBody>
          <a:bodyPr rtlCol="0">
            <a:normAutofit/>
          </a:bodyPr>
          <a:lstStyle/>
          <a:p>
            <a:pPr fontAlgn="auto">
              <a:spcAft>
                <a:spcPts val="0"/>
              </a:spcAft>
              <a:defRPr/>
            </a:pPr>
            <a:r>
              <a:rPr lang="en-US" sz="1400" dirty="0"/>
              <a:t>WACS Meeting SEPTEMBER 2024</a:t>
            </a:r>
          </a:p>
        </p:txBody>
      </p:sp>
      <p:pic>
        <p:nvPicPr>
          <p:cNvPr id="4" name="Picture 3" descr="Logo, company name&#10;&#10;Description automatically generated">
            <a:extLst>
              <a:ext uri="{FF2B5EF4-FFF2-40B4-BE49-F238E27FC236}">
                <a16:creationId xmlns:a16="http://schemas.microsoft.com/office/drawing/2014/main" id="{22C6305B-363C-0139-BBB5-061358984C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5766" y="373809"/>
            <a:ext cx="3484817" cy="311175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CDD7BEA-CF24-A4B3-5C60-CE8D0ECFA14A}"/>
              </a:ext>
            </a:extLst>
          </p:cNvPr>
          <p:cNvSpPr>
            <a:spLocks noGrp="1"/>
          </p:cNvSpPr>
          <p:nvPr>
            <p:ph type="title"/>
          </p:nvPr>
        </p:nvSpPr>
        <p:spPr>
          <a:xfrm>
            <a:off x="154067" y="2995910"/>
            <a:ext cx="11920702" cy="733533"/>
          </a:xfrm>
        </p:spPr>
        <p:txBody>
          <a:bodyPr>
            <a:normAutofit fontScale="90000"/>
          </a:bodyPr>
          <a:lstStyle/>
          <a:p>
            <a:r>
              <a:rPr lang="en-US" dirty="0"/>
              <a:t>Review of WPA </a:t>
            </a:r>
          </a:p>
        </p:txBody>
      </p:sp>
      <p:sp>
        <p:nvSpPr>
          <p:cNvPr id="7" name="Text Placeholder 6">
            <a:extLst>
              <a:ext uri="{FF2B5EF4-FFF2-40B4-BE49-F238E27FC236}">
                <a16:creationId xmlns:a16="http://schemas.microsoft.com/office/drawing/2014/main" id="{25B1F3B3-7AA4-D2ED-611F-7323867805D2}"/>
              </a:ext>
            </a:extLst>
          </p:cNvPr>
          <p:cNvSpPr>
            <a:spLocks noGrp="1"/>
          </p:cNvSpPr>
          <p:nvPr>
            <p:ph type="body" sz="quarter" idx="10"/>
          </p:nvPr>
        </p:nvSpPr>
        <p:spPr>
          <a:xfrm>
            <a:off x="1242380" y="4046113"/>
            <a:ext cx="9744075" cy="2630914"/>
          </a:xfrm>
        </p:spPr>
        <p:txBody>
          <a:bodyPr/>
          <a:lstStyle/>
          <a:p>
            <a:pPr marL="342900" indent="-342900">
              <a:buFont typeface="Arial" panose="020B0604020202020204" pitchFamily="34" charset="0"/>
              <a:buChar char="•"/>
            </a:pPr>
            <a:r>
              <a:rPr lang="en-US" dirty="0"/>
              <a:t>Online Academy including required and optional courses.</a:t>
            </a:r>
          </a:p>
          <a:p>
            <a:pPr marL="342900" indent="-342900">
              <a:buFont typeface="Arial" panose="020B0604020202020204" pitchFamily="34" charset="0"/>
              <a:buChar char="•"/>
            </a:pPr>
            <a:r>
              <a:rPr lang="en-US" dirty="0"/>
              <a:t>Limited in scope under RCW 39.26.</a:t>
            </a:r>
          </a:p>
          <a:p>
            <a:pPr marL="342900" indent="-342900">
              <a:buFont typeface="Arial" panose="020B0604020202020204" pitchFamily="34" charset="0"/>
              <a:buChar char="•"/>
            </a:pPr>
            <a:r>
              <a:rPr lang="en-US" dirty="0"/>
              <a:t>Always changing based on RCWs, policies, and executive orders.</a:t>
            </a:r>
          </a:p>
        </p:txBody>
      </p:sp>
      <p:pic>
        <p:nvPicPr>
          <p:cNvPr id="2" name="Picture 1" descr="Logo, company name&#10;&#10;Description automatically generated">
            <a:extLst>
              <a:ext uri="{FF2B5EF4-FFF2-40B4-BE49-F238E27FC236}">
                <a16:creationId xmlns:a16="http://schemas.microsoft.com/office/drawing/2014/main" id="{94824AB8-0FBE-5839-2EC8-3CA1862055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3591" y="-115846"/>
            <a:ext cx="3484817" cy="3111756"/>
          </a:xfrm>
          <a:prstGeom prst="rect">
            <a:avLst/>
          </a:prstGeom>
        </p:spPr>
      </p:pic>
    </p:spTree>
    <p:extLst>
      <p:ext uri="{BB962C8B-B14F-4D97-AF65-F5344CB8AC3E}">
        <p14:creationId xmlns:p14="http://schemas.microsoft.com/office/powerpoint/2010/main" val="3507782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E779E-D5FD-4115-6F8E-2C651D9C603C}"/>
              </a:ext>
            </a:extLst>
          </p:cNvPr>
          <p:cNvSpPr>
            <a:spLocks noGrp="1"/>
          </p:cNvSpPr>
          <p:nvPr>
            <p:ph type="title"/>
          </p:nvPr>
        </p:nvSpPr>
        <p:spPr>
          <a:xfrm>
            <a:off x="-291415" y="-84031"/>
            <a:ext cx="4370998" cy="733533"/>
          </a:xfrm>
        </p:spPr>
        <p:txBody>
          <a:bodyPr>
            <a:normAutofit fontScale="90000"/>
          </a:bodyPr>
          <a:lstStyle/>
          <a:p>
            <a:r>
              <a:rPr lang="en-US" b="1" dirty="0">
                <a:solidFill>
                  <a:srgbClr val="FF0066"/>
                </a:solidFill>
              </a:rPr>
              <a:t>3</a:t>
            </a:r>
            <a:r>
              <a:rPr lang="en-US" dirty="0">
                <a:solidFill>
                  <a:srgbClr val="18809B"/>
                </a:solidFill>
              </a:rPr>
              <a:t> WPA Updates</a:t>
            </a:r>
          </a:p>
        </p:txBody>
      </p:sp>
      <p:sp>
        <p:nvSpPr>
          <p:cNvPr id="3" name="Text Placeholder 2">
            <a:extLst>
              <a:ext uri="{FF2B5EF4-FFF2-40B4-BE49-F238E27FC236}">
                <a16:creationId xmlns:a16="http://schemas.microsoft.com/office/drawing/2014/main" id="{D31B3E83-0DED-5BA3-D576-7E024BD108BF}"/>
              </a:ext>
            </a:extLst>
          </p:cNvPr>
          <p:cNvSpPr>
            <a:spLocks noGrp="1"/>
          </p:cNvSpPr>
          <p:nvPr>
            <p:ph type="body" sz="quarter" idx="10"/>
          </p:nvPr>
        </p:nvSpPr>
        <p:spPr>
          <a:xfrm>
            <a:off x="1232632" y="2731846"/>
            <a:ext cx="4868986" cy="4052888"/>
          </a:xfrm>
          <a:ln w="57150">
            <a:solidFill>
              <a:srgbClr val="18809B"/>
            </a:solidFill>
          </a:ln>
        </p:spPr>
        <p:txBody>
          <a:bodyPr/>
          <a:lstStyle/>
          <a:p>
            <a:pPr algn="ctr"/>
            <a:r>
              <a:rPr lang="en-US" sz="3600" b="1" kern="100" dirty="0">
                <a:effectLst/>
                <a:latin typeface="Wingdings" panose="05000000000000000000" pitchFamily="2" charset="2"/>
                <a:ea typeface="Calibri" panose="020F0502020204030204" pitchFamily="34" charset="0"/>
                <a:cs typeface="Times New Roman" panose="02020603050405020304" pitchFamily="18" charset="0"/>
              </a:rPr>
              <a:t>6</a:t>
            </a:r>
            <a:r>
              <a:rPr lang="en-US" b="1" kern="100" dirty="0">
                <a:effectLst/>
                <a:latin typeface="Wingdings" panose="05000000000000000000" pitchFamily="2" charset="2"/>
                <a:ea typeface="Calibri" panose="020F0502020204030204" pitchFamily="34" charset="0"/>
                <a:cs typeface="Times New Roman" panose="02020603050405020304" pitchFamily="18" charset="0"/>
              </a:rPr>
              <a:t> </a:t>
            </a:r>
          </a:p>
          <a:p>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Beginning in January of 2027, DES requires learners to repeat each of the below courses:</a:t>
            </a:r>
          </a:p>
          <a:p>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400" b="1" kern="100" dirty="0">
                <a:solidFill>
                  <a:srgbClr val="1F7F9A"/>
                </a:solidFill>
                <a:latin typeface="Calibri" panose="020F0502020204030204" pitchFamily="34" charset="0"/>
                <a:ea typeface="Calibri" panose="020F0502020204030204" pitchFamily="34" charset="0"/>
                <a:cs typeface="Times New Roman" panose="02020603050405020304" pitchFamily="18" charset="0"/>
              </a:rPr>
              <a:t>Environmental Procurement </a:t>
            </a:r>
            <a:r>
              <a:rPr lang="en-US" sz="1400" b="1" kern="100" dirty="0">
                <a:solidFill>
                  <a:srgbClr val="1F7F9A"/>
                </a:solidFill>
                <a:effectLst/>
                <a:latin typeface="Wingdings" panose="05000000000000000000" pitchFamily="2" charset="2"/>
                <a:ea typeface="Calibri" panose="020F0502020204030204" pitchFamily="34" charset="0"/>
                <a:cs typeface="Times New Roman" panose="02020603050405020304" pitchFamily="18" charset="0"/>
              </a:rPr>
              <a:t>6</a:t>
            </a:r>
            <a:endParaRPr lang="en-US" sz="1400" b="1" kern="100" dirty="0">
              <a:solidFill>
                <a:srgbClr val="1F7F9A"/>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400" b="1" kern="100" dirty="0">
                <a:solidFill>
                  <a:srgbClr val="1F7F9A"/>
                </a:solidFill>
                <a:effectLst/>
                <a:latin typeface="Calibri" panose="020F0502020204030204" pitchFamily="34" charset="0"/>
                <a:ea typeface="Calibri" panose="020F0502020204030204" pitchFamily="34" charset="0"/>
                <a:cs typeface="Times New Roman" panose="02020603050405020304" pitchFamily="18" charset="0"/>
              </a:rPr>
              <a:t>Supplier Diversity </a:t>
            </a:r>
            <a:r>
              <a:rPr lang="en-US" sz="1400" b="1" kern="100" dirty="0">
                <a:solidFill>
                  <a:srgbClr val="1F7F9A"/>
                </a:solidFill>
                <a:effectLst/>
                <a:latin typeface="Wingdings" panose="05000000000000000000" pitchFamily="2" charset="2"/>
                <a:ea typeface="Calibri" panose="020F0502020204030204" pitchFamily="34" charset="0"/>
                <a:cs typeface="Times New Roman" panose="02020603050405020304" pitchFamily="18" charset="0"/>
              </a:rPr>
              <a:t>6</a:t>
            </a:r>
            <a:endParaRPr lang="en-US" sz="1400" b="1" kern="100" dirty="0">
              <a:solidFill>
                <a:srgbClr val="1F7F9A"/>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400" b="1" kern="100" dirty="0">
                <a:solidFill>
                  <a:srgbClr val="1F7F9A"/>
                </a:solidFill>
                <a:latin typeface="Calibri" panose="020F0502020204030204" pitchFamily="34" charset="0"/>
                <a:ea typeface="Calibri" panose="020F0502020204030204" pitchFamily="34" charset="0"/>
                <a:cs typeface="Times New Roman" panose="02020603050405020304" pitchFamily="18" charset="0"/>
              </a:rPr>
              <a:t>Procurement Ethics </a:t>
            </a:r>
            <a:r>
              <a:rPr lang="en-US" sz="1400" b="1" kern="100" dirty="0">
                <a:solidFill>
                  <a:srgbClr val="1F7F9A"/>
                </a:solidFill>
                <a:effectLst/>
                <a:latin typeface="Wingdings" panose="05000000000000000000" pitchFamily="2" charset="2"/>
                <a:ea typeface="Calibri" panose="020F0502020204030204" pitchFamily="34" charset="0"/>
                <a:cs typeface="Times New Roman" panose="02020603050405020304" pitchFamily="18" charset="0"/>
              </a:rPr>
              <a:t>6</a:t>
            </a:r>
            <a:endParaRPr lang="en-US" sz="1400" b="1" kern="100" dirty="0">
              <a:solidFill>
                <a:srgbClr val="1F7F9A"/>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400" b="1" kern="100" dirty="0">
                <a:solidFill>
                  <a:srgbClr val="1F7F9A"/>
                </a:solidFill>
                <a:effectLst/>
                <a:latin typeface="Calibri" panose="020F0502020204030204" pitchFamily="34" charset="0"/>
                <a:ea typeface="Calibri" panose="020F0502020204030204" pitchFamily="34" charset="0"/>
                <a:cs typeface="Times New Roman" panose="02020603050405020304" pitchFamily="18" charset="0"/>
              </a:rPr>
              <a:t>Small Purchases </a:t>
            </a:r>
            <a:r>
              <a:rPr lang="en-US" sz="1400" b="1" kern="100" dirty="0">
                <a:solidFill>
                  <a:srgbClr val="1F7F9A"/>
                </a:solidFill>
                <a:effectLst/>
                <a:latin typeface="Wingdings" panose="05000000000000000000" pitchFamily="2" charset="2"/>
                <a:ea typeface="Calibri" panose="020F0502020204030204" pitchFamily="34" charset="0"/>
                <a:cs typeface="Times New Roman" panose="02020603050405020304" pitchFamily="18" charset="0"/>
              </a:rPr>
              <a:t>6</a:t>
            </a:r>
            <a:endParaRPr lang="en-US" sz="1400" b="1" kern="100" dirty="0">
              <a:solidFill>
                <a:srgbClr val="1F7F9A"/>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Text Placeholder 2">
            <a:extLst>
              <a:ext uri="{FF2B5EF4-FFF2-40B4-BE49-F238E27FC236}">
                <a16:creationId xmlns:a16="http://schemas.microsoft.com/office/drawing/2014/main" id="{387CEB66-AE02-1F7E-3CE6-72C4B1FC1964}"/>
              </a:ext>
            </a:extLst>
          </p:cNvPr>
          <p:cNvSpPr txBox="1">
            <a:spLocks/>
          </p:cNvSpPr>
          <p:nvPr/>
        </p:nvSpPr>
        <p:spPr bwMode="auto">
          <a:xfrm>
            <a:off x="6386880" y="2731846"/>
            <a:ext cx="4868986" cy="4052888"/>
          </a:xfrm>
          <a:prstGeom prst="rect">
            <a:avLst/>
          </a:prstGeom>
          <a:noFill/>
          <a:ln w="57150">
            <a:solidFill>
              <a:srgbClr val="1F7F9A"/>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00000"/>
              </a:lnSpc>
              <a:spcBef>
                <a:spcPts val="1800"/>
              </a:spcBef>
              <a:spcAft>
                <a:spcPct val="0"/>
              </a:spcAft>
              <a:buFont typeface="Arial" panose="020B0604020202020204" pitchFamily="34" charset="0"/>
              <a:buNone/>
              <a:defRPr sz="2400" b="0" kern="1200" baseline="0">
                <a:solidFill>
                  <a:schemeClr val="tx1"/>
                </a:solidFill>
                <a:latin typeface="Segoe UI" panose="020B0502040204020203" pitchFamily="34" charset="0"/>
                <a:ea typeface="+mn-ea"/>
                <a:cs typeface="Segoe UI" panose="020B0502040204020203" pitchFamily="34" charset="0"/>
              </a:defRPr>
            </a:lvl1pPr>
            <a:lvl2pPr marL="800100" marR="0" indent="-3429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sz="2200" kern="1200">
                <a:solidFill>
                  <a:schemeClr val="tx1"/>
                </a:solidFill>
                <a:latin typeface="Segoe UI" panose="020B0502040204020203" pitchFamily="34" charset="0"/>
                <a:ea typeface="+mn-ea"/>
                <a:cs typeface="Segoe UI" panose="020B0502040204020203" pitchFamily="34" charset="0"/>
              </a:defRPr>
            </a:lvl2pPr>
            <a:lvl3pPr marL="1143000" indent="-228600" algn="l" rtl="0" eaLnBrk="1" fontAlgn="base" hangingPunct="1">
              <a:spcBef>
                <a:spcPts val="1800"/>
              </a:spcBef>
              <a:spcAft>
                <a:spcPct val="0"/>
              </a:spcAft>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rtl="0" eaLnBrk="1" fontAlgn="base" hangingPunct="1">
              <a:spcBef>
                <a:spcPts val="1800"/>
              </a:spcBef>
              <a:spcAft>
                <a:spcPct val="0"/>
              </a:spcAft>
              <a:buFont typeface="Arial" panose="020B0604020202020204" pitchFamily="34" charset="0"/>
              <a:buChar char="•"/>
              <a:defRPr kern="1200">
                <a:solidFill>
                  <a:schemeClr val="tx1"/>
                </a:solidFill>
                <a:latin typeface="Segoe UI" panose="020B0502040204020203" pitchFamily="34" charset="0"/>
                <a:ea typeface="+mn-ea"/>
                <a:cs typeface="Segoe UI" panose="020B0502040204020203" pitchFamily="34" charset="0"/>
              </a:defRPr>
            </a:lvl4pPr>
            <a:lvl5pPr marL="2057400" indent="-228600" algn="l" rtl="0" eaLnBrk="1" fontAlgn="base" hangingPunct="1">
              <a:spcBef>
                <a:spcPts val="1800"/>
              </a:spcBef>
              <a:spcAft>
                <a:spcPct val="0"/>
              </a:spcAft>
              <a:buFont typeface="Arial" panose="020B0604020202020204" pitchFamily="34" charset="0"/>
              <a:buChar char="•"/>
              <a:defRPr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lgn="ctr">
              <a:lnSpc>
                <a:spcPct val="107000"/>
              </a:lnSpc>
              <a:spcBef>
                <a:spcPts val="0"/>
              </a:spcBef>
              <a:spcAft>
                <a:spcPts val="800"/>
              </a:spcAft>
            </a:pPr>
            <a:r>
              <a:rPr lang="en-US" sz="3600" b="1" kern="100" dirty="0">
                <a:effectLst/>
                <a:latin typeface="Wingdings" panose="05000000000000000000" pitchFamily="2" charset="2"/>
                <a:ea typeface="Calibri" panose="020F0502020204030204" pitchFamily="34" charset="0"/>
                <a:cs typeface="Times New Roman" panose="02020603050405020304" pitchFamily="18" charset="0"/>
              </a:rPr>
              <a:t>!</a:t>
            </a:r>
            <a:r>
              <a:rPr lang="en-US" sz="3600" b="1" kern="100" dirty="0">
                <a:solidFill>
                  <a:srgbClr val="000000"/>
                </a:solidFill>
                <a:effectLst/>
                <a:latin typeface="Wingdings" panose="05000000000000000000" pitchFamily="2" charset="2"/>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b="1" kern="100" dirty="0">
                <a:effectLst/>
                <a:latin typeface="Calibri" panose="020F0502020204030204" pitchFamily="34" charset="0"/>
                <a:ea typeface="Calibri" panose="020F0502020204030204" pitchFamily="34" charset="0"/>
                <a:cs typeface="Calibri" panose="020F0502020204030204" pitchFamily="34" charset="0"/>
              </a:rPr>
              <a:t>These courses are currently being written and will be required for those enrolled in the School of Procurement Professionals: </a:t>
            </a:r>
          </a:p>
          <a:p>
            <a:pPr marL="0" marR="0">
              <a:lnSpc>
                <a:spcPct val="107000"/>
              </a:lnSpc>
              <a:spcBef>
                <a:spcPts val="0"/>
              </a:spcBef>
              <a:spcAft>
                <a:spcPts val="800"/>
              </a:spcAft>
            </a:pPr>
            <a:endParaRPr lang="en-US" sz="1800" b="1" kern="100" dirty="0">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1800" b="1" kern="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graphicFrame>
        <p:nvGraphicFramePr>
          <p:cNvPr id="6" name="Table 5">
            <a:extLst>
              <a:ext uri="{FF2B5EF4-FFF2-40B4-BE49-F238E27FC236}">
                <a16:creationId xmlns:a16="http://schemas.microsoft.com/office/drawing/2014/main" id="{0A491CC6-1279-0945-E216-C39C8A385FBD}"/>
              </a:ext>
            </a:extLst>
          </p:cNvPr>
          <p:cNvGraphicFramePr>
            <a:graphicFrameLocks noGrp="1"/>
          </p:cNvGraphicFramePr>
          <p:nvPr>
            <p:extLst>
              <p:ext uri="{D42A27DB-BD31-4B8C-83A1-F6EECF244321}">
                <p14:modId xmlns:p14="http://schemas.microsoft.com/office/powerpoint/2010/main" val="2865698628"/>
              </p:ext>
            </p:extLst>
          </p:nvPr>
        </p:nvGraphicFramePr>
        <p:xfrm>
          <a:off x="6582264" y="4457362"/>
          <a:ext cx="4603263" cy="1866265"/>
        </p:xfrm>
        <a:graphic>
          <a:graphicData uri="http://schemas.openxmlformats.org/drawingml/2006/table">
            <a:tbl>
              <a:tblPr/>
              <a:tblGrid>
                <a:gridCol w="4603263">
                  <a:extLst>
                    <a:ext uri="{9D8B030D-6E8A-4147-A177-3AD203B41FA5}">
                      <a16:colId xmlns:a16="http://schemas.microsoft.com/office/drawing/2014/main" val="2932964562"/>
                    </a:ext>
                  </a:extLst>
                </a:gridCol>
              </a:tblGrid>
              <a:tr h="0">
                <a:tc>
                  <a:txBody>
                    <a:bodyPr/>
                    <a:lstStyle/>
                    <a:p>
                      <a:pPr marL="342900" marR="0" lvl="0" indent="-342900" algn="l">
                        <a:lnSpc>
                          <a:spcPct val="107000"/>
                        </a:lnSpc>
                        <a:spcBef>
                          <a:spcPts val="0"/>
                        </a:spcBef>
                        <a:spcAft>
                          <a:spcPts val="800"/>
                        </a:spcAft>
                        <a:buFont typeface="Arial" panose="020B0604020202020204" pitchFamily="34" charset="0"/>
                        <a:buChar char="•"/>
                        <a:tabLst>
                          <a:tab pos="457200" algn="l"/>
                        </a:tabLst>
                      </a:pPr>
                      <a:r>
                        <a:rPr lang="en-US" sz="1400" b="1" kern="100" dirty="0">
                          <a:solidFill>
                            <a:srgbClr val="1F7F9A"/>
                          </a:solidFill>
                          <a:effectLst/>
                          <a:latin typeface="Calibri" panose="020F0502020204030204" pitchFamily="34" charset="0"/>
                          <a:ea typeface="Calibri" panose="020F0502020204030204" pitchFamily="34" charset="0"/>
                          <a:cs typeface="Times New Roman" panose="02020603050405020304" pitchFamily="18" charset="0"/>
                        </a:rPr>
                        <a:t>Sole Source Purchases – </a:t>
                      </a:r>
                      <a:r>
                        <a:rPr lang="en-US" sz="1400" b="1" i="1" kern="100" dirty="0">
                          <a:solidFill>
                            <a:srgbClr val="1F7F9A"/>
                          </a:solidFill>
                          <a:effectLst/>
                          <a:latin typeface="Calibri" panose="020F0502020204030204" pitchFamily="34" charset="0"/>
                          <a:ea typeface="Calibri" panose="020F0502020204030204" pitchFamily="34" charset="0"/>
                          <a:cs typeface="Times New Roman" panose="02020603050405020304" pitchFamily="18" charset="0"/>
                        </a:rPr>
                        <a:t>Coming 2025 </a:t>
                      </a:r>
                      <a:r>
                        <a:rPr lang="en-US" sz="1400" b="1" kern="100" dirty="0">
                          <a:solidFill>
                            <a:srgbClr val="1F7F9A"/>
                          </a:solidFill>
                          <a:effectLst/>
                          <a:latin typeface="Wingdings" panose="05000000000000000000" pitchFamily="2" charset="2"/>
                          <a:ea typeface="Calibri" panose="020F0502020204030204" pitchFamily="34" charset="0"/>
                          <a:cs typeface="Times New Roman" panose="02020603050405020304" pitchFamily="18" charset="0"/>
                        </a:rPr>
                        <a:t>!</a:t>
                      </a:r>
                      <a:endParaRPr lang="en-US" sz="1400" b="1" kern="100" dirty="0">
                        <a:solidFill>
                          <a:srgbClr val="1F7F9A"/>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Font typeface="Arial" panose="020B0604020202020204" pitchFamily="34" charset="0"/>
                        <a:buChar char="•"/>
                        <a:tabLst>
                          <a:tab pos="457200" algn="l"/>
                        </a:tabLst>
                      </a:pPr>
                      <a:r>
                        <a:rPr lang="en-US" sz="1400" b="1" kern="100" dirty="0">
                          <a:solidFill>
                            <a:srgbClr val="1F7F9A"/>
                          </a:solidFill>
                          <a:effectLst/>
                          <a:latin typeface="Calibri" panose="020F0502020204030204" pitchFamily="34" charset="0"/>
                          <a:ea typeface="Calibri" panose="020F0502020204030204" pitchFamily="34" charset="0"/>
                          <a:cs typeface="Times New Roman" panose="02020603050405020304" pitchFamily="18" charset="0"/>
                        </a:rPr>
                        <a:t>RCW 39.26 basics – </a:t>
                      </a:r>
                      <a:r>
                        <a:rPr lang="en-US" sz="1400" b="1" i="1" kern="100" dirty="0">
                          <a:solidFill>
                            <a:srgbClr val="1F7F9A"/>
                          </a:solidFill>
                          <a:effectLst/>
                          <a:latin typeface="Calibri" panose="020F0502020204030204" pitchFamily="34" charset="0"/>
                          <a:ea typeface="Calibri" panose="020F0502020204030204" pitchFamily="34" charset="0"/>
                          <a:cs typeface="Times New Roman" panose="02020603050405020304" pitchFamily="18" charset="0"/>
                        </a:rPr>
                        <a:t>Coming 2025 </a:t>
                      </a:r>
                      <a:r>
                        <a:rPr lang="en-US" sz="1400" b="1" kern="100" dirty="0">
                          <a:solidFill>
                            <a:srgbClr val="1F7F9A"/>
                          </a:solidFill>
                          <a:effectLst/>
                          <a:latin typeface="Wingdings" panose="05000000000000000000" pitchFamily="2" charset="2"/>
                          <a:ea typeface="Calibri" panose="020F0502020204030204" pitchFamily="34" charset="0"/>
                          <a:cs typeface="Times New Roman" panose="02020603050405020304" pitchFamily="18" charset="0"/>
                        </a:rPr>
                        <a:t>!</a:t>
                      </a:r>
                      <a:endParaRPr lang="en-US" sz="1400" b="1" kern="100" dirty="0">
                        <a:solidFill>
                          <a:srgbClr val="1F7F9A"/>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Font typeface="Arial" panose="020B0604020202020204" pitchFamily="34" charset="0"/>
                        <a:buChar char="•"/>
                        <a:tabLst>
                          <a:tab pos="457200" algn="l"/>
                        </a:tabLst>
                      </a:pPr>
                      <a:r>
                        <a:rPr lang="en-US" sz="1400" b="1" kern="100" dirty="0">
                          <a:solidFill>
                            <a:srgbClr val="1F7F9A"/>
                          </a:solidFill>
                          <a:effectLst/>
                          <a:latin typeface="Calibri" panose="020F0502020204030204" pitchFamily="34" charset="0"/>
                          <a:ea typeface="Calibri" panose="020F0502020204030204" pitchFamily="34" charset="0"/>
                          <a:cs typeface="Times New Roman" panose="02020603050405020304" pitchFamily="18" charset="0"/>
                        </a:rPr>
                        <a:t>IT Purchases – </a:t>
                      </a:r>
                      <a:r>
                        <a:rPr lang="en-US" sz="1400" b="1" i="1" kern="100" dirty="0">
                          <a:solidFill>
                            <a:srgbClr val="1F7F9A"/>
                          </a:solidFill>
                          <a:effectLst/>
                          <a:latin typeface="Calibri" panose="020F0502020204030204" pitchFamily="34" charset="0"/>
                          <a:ea typeface="Calibri" panose="020F0502020204030204" pitchFamily="34" charset="0"/>
                          <a:cs typeface="Times New Roman" panose="02020603050405020304" pitchFamily="18" charset="0"/>
                        </a:rPr>
                        <a:t>Coming 2026 </a:t>
                      </a:r>
                      <a:r>
                        <a:rPr lang="en-US" sz="1400" b="1" kern="100" dirty="0">
                          <a:solidFill>
                            <a:srgbClr val="1F7F9A"/>
                          </a:solidFill>
                          <a:effectLst/>
                          <a:latin typeface="Wingdings" panose="05000000000000000000" pitchFamily="2" charset="2"/>
                          <a:ea typeface="Calibri" panose="020F0502020204030204" pitchFamily="34" charset="0"/>
                          <a:cs typeface="Times New Roman" panose="02020603050405020304" pitchFamily="18" charset="0"/>
                        </a:rPr>
                        <a:t>!</a:t>
                      </a:r>
                      <a:endParaRPr lang="en-US" sz="1400" b="1" kern="100" dirty="0">
                        <a:solidFill>
                          <a:srgbClr val="1F7F9A"/>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Font typeface="Arial" panose="020B0604020202020204" pitchFamily="34" charset="0"/>
                        <a:buChar char="•"/>
                        <a:tabLst>
                          <a:tab pos="457200" algn="l"/>
                        </a:tabLst>
                      </a:pPr>
                      <a:r>
                        <a:rPr lang="en-US" sz="1400" b="1" kern="100" dirty="0">
                          <a:solidFill>
                            <a:srgbClr val="1F7F9A"/>
                          </a:solidFill>
                          <a:effectLst/>
                          <a:latin typeface="Calibri" panose="020F0502020204030204" pitchFamily="34" charset="0"/>
                          <a:ea typeface="Calibri" panose="020F0502020204030204" pitchFamily="34" charset="0"/>
                          <a:cs typeface="Times New Roman" panose="02020603050405020304" pitchFamily="18" charset="0"/>
                        </a:rPr>
                        <a:t>IAA Purchases – </a:t>
                      </a:r>
                      <a:r>
                        <a:rPr lang="en-US" sz="1400" b="1" i="1" kern="100" dirty="0">
                          <a:solidFill>
                            <a:srgbClr val="1F7F9A"/>
                          </a:solidFill>
                          <a:effectLst/>
                          <a:latin typeface="Calibri" panose="020F0502020204030204" pitchFamily="34" charset="0"/>
                          <a:ea typeface="Calibri" panose="020F0502020204030204" pitchFamily="34" charset="0"/>
                          <a:cs typeface="Times New Roman" panose="02020603050405020304" pitchFamily="18" charset="0"/>
                        </a:rPr>
                        <a:t>Coming 2026</a:t>
                      </a:r>
                      <a:r>
                        <a:rPr lang="en-US" sz="1400" b="1" kern="100" dirty="0">
                          <a:solidFill>
                            <a:srgbClr val="1F7F9A"/>
                          </a:solidFill>
                          <a:effectLst/>
                          <a:latin typeface="Calibri" panose="020F0502020204030204" pitchFamily="34" charset="0"/>
                          <a:ea typeface="Calibri" panose="020F0502020204030204" pitchFamily="34" charset="0"/>
                          <a:cs typeface="Times New Roman" panose="02020603050405020304" pitchFamily="18" charset="0"/>
                        </a:rPr>
                        <a:t> </a:t>
                      </a:r>
                      <a:r>
                        <a:rPr lang="en-US" sz="1400" b="1" kern="100" dirty="0">
                          <a:solidFill>
                            <a:srgbClr val="1F7F9A"/>
                          </a:solidFill>
                          <a:effectLst/>
                          <a:latin typeface="Wingdings" panose="05000000000000000000" pitchFamily="2" charset="2"/>
                          <a:ea typeface="Calibri" panose="020F0502020204030204" pitchFamily="34" charset="0"/>
                          <a:cs typeface="Times New Roman" panose="02020603050405020304" pitchFamily="18" charset="0"/>
                        </a:rPr>
                        <a:t>!</a:t>
                      </a:r>
                      <a:endParaRPr lang="en-US" sz="1400" b="1" kern="100" dirty="0">
                        <a:solidFill>
                          <a:srgbClr val="1F7F9A"/>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Font typeface="Arial" panose="020B0604020202020204" pitchFamily="34" charset="0"/>
                        <a:buChar char="•"/>
                        <a:tabLst>
                          <a:tab pos="457200" algn="l"/>
                        </a:tabLst>
                      </a:pPr>
                      <a:r>
                        <a:rPr lang="en-US" sz="1400" b="1" kern="100" dirty="0">
                          <a:solidFill>
                            <a:srgbClr val="1F7F9A"/>
                          </a:solidFill>
                          <a:effectLst/>
                          <a:latin typeface="Calibri" panose="020F0502020204030204" pitchFamily="34" charset="0"/>
                          <a:ea typeface="Calibri" panose="020F0502020204030204" pitchFamily="34" charset="0"/>
                          <a:cs typeface="Times New Roman" panose="02020603050405020304" pitchFamily="18" charset="0"/>
                        </a:rPr>
                        <a:t>Contract Manager Updates – Coming 2027 </a:t>
                      </a:r>
                      <a:r>
                        <a:rPr lang="en-US" sz="1400" b="1" kern="100" dirty="0">
                          <a:solidFill>
                            <a:srgbClr val="1F7F9A"/>
                          </a:solidFill>
                          <a:effectLst/>
                          <a:latin typeface="Wingdings" panose="05000000000000000000" pitchFamily="2" charset="2"/>
                          <a:ea typeface="Calibri" panose="020F0502020204030204" pitchFamily="34" charset="0"/>
                          <a:cs typeface="Times New Roman" panose="02020603050405020304" pitchFamily="18" charset="0"/>
                        </a:rPr>
                        <a:t>!</a:t>
                      </a:r>
                      <a:r>
                        <a:rPr lang="en-US" sz="1400" b="1" kern="100" dirty="0">
                          <a:solidFill>
                            <a:srgbClr val="1F7F9A"/>
                          </a:solidFill>
                          <a:effectLst/>
                          <a:latin typeface="Calibri" panose="020F0502020204030204" pitchFamily="34" charset="0"/>
                          <a:ea typeface="Calibri" panose="020F0502020204030204" pitchFamily="34" charset="0"/>
                          <a:cs typeface="Times New Roman" panose="02020603050405020304" pitchFamily="18" charset="0"/>
                        </a:rPr>
                        <a:t> </a:t>
                      </a:r>
                      <a:r>
                        <a:rPr lang="en-US" sz="1400" b="1" kern="100" dirty="0">
                          <a:solidFill>
                            <a:srgbClr val="1F7F9A"/>
                          </a:solidFill>
                          <a:effectLst/>
                          <a:latin typeface="Wingdings" panose="05000000000000000000" pitchFamily="2" charset="2"/>
                          <a:ea typeface="Calibri" panose="020F0502020204030204" pitchFamily="34" charset="0"/>
                          <a:cs typeface="Times New Roman" panose="02020603050405020304" pitchFamily="18" charset="0"/>
                        </a:rPr>
                        <a:t>6</a:t>
                      </a:r>
                      <a:endParaRPr lang="en-US" sz="1400" b="1" kern="100" dirty="0">
                        <a:solidFill>
                          <a:srgbClr val="1F7F9A"/>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Font typeface="Arial" panose="020B0604020202020204" pitchFamily="34" charset="0"/>
                        <a:buChar char="•"/>
                        <a:tabLst>
                          <a:tab pos="457200" algn="l"/>
                        </a:tabLst>
                      </a:pPr>
                      <a:r>
                        <a:rPr lang="en-US" sz="1400" b="1" kern="100" dirty="0">
                          <a:solidFill>
                            <a:srgbClr val="1F7F9A"/>
                          </a:solidFill>
                          <a:effectLst/>
                          <a:latin typeface="Calibri" panose="020F0502020204030204" pitchFamily="34" charset="0"/>
                          <a:ea typeface="Calibri" panose="020F0502020204030204" pitchFamily="34" charset="0"/>
                          <a:cs typeface="Times New Roman" panose="02020603050405020304" pitchFamily="18" charset="0"/>
                        </a:rPr>
                        <a:t>Procurement Professional Updates – Coming 2027 </a:t>
                      </a:r>
                      <a:r>
                        <a:rPr lang="en-US" sz="1400" b="1" kern="100" dirty="0">
                          <a:solidFill>
                            <a:srgbClr val="1F7F9A"/>
                          </a:solidFill>
                          <a:effectLst/>
                          <a:latin typeface="Wingdings" panose="05000000000000000000" pitchFamily="2" charset="2"/>
                          <a:ea typeface="Calibri" panose="020F0502020204030204" pitchFamily="34" charset="0"/>
                          <a:cs typeface="Times New Roman" panose="02020603050405020304" pitchFamily="18" charset="0"/>
                        </a:rPr>
                        <a:t>!6</a:t>
                      </a:r>
                      <a:endParaRPr lang="en-US" sz="1400" b="1" kern="100" dirty="0">
                        <a:solidFill>
                          <a:srgbClr val="1F7F9A"/>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lnL>
                      <a:noFill/>
                    </a:lnL>
                    <a:lnR>
                      <a:noFill/>
                    </a:lnR>
                    <a:lnT>
                      <a:noFill/>
                    </a:lnT>
                    <a:lnB>
                      <a:noFill/>
                    </a:lnB>
                    <a:noFill/>
                  </a:tcPr>
                </a:tc>
                <a:extLst>
                  <a:ext uri="{0D108BD9-81ED-4DB2-BD59-A6C34878D82A}">
                    <a16:rowId xmlns:a16="http://schemas.microsoft.com/office/drawing/2014/main" val="2339254570"/>
                  </a:ext>
                </a:extLst>
              </a:tr>
            </a:tbl>
          </a:graphicData>
        </a:graphic>
      </p:graphicFrame>
      <p:sp>
        <p:nvSpPr>
          <p:cNvPr id="7" name="TextBox 6">
            <a:extLst>
              <a:ext uri="{FF2B5EF4-FFF2-40B4-BE49-F238E27FC236}">
                <a16:creationId xmlns:a16="http://schemas.microsoft.com/office/drawing/2014/main" id="{0DCDBA80-1912-6025-216B-7AB473131F5D}"/>
              </a:ext>
            </a:extLst>
          </p:cNvPr>
          <p:cNvSpPr txBox="1"/>
          <p:nvPr/>
        </p:nvSpPr>
        <p:spPr>
          <a:xfrm>
            <a:off x="3573341" y="1033094"/>
            <a:ext cx="5056554" cy="1446550"/>
          </a:xfrm>
          <a:prstGeom prst="rect">
            <a:avLst/>
          </a:prstGeom>
          <a:noFill/>
          <a:ln w="57150">
            <a:solidFill>
              <a:srgbClr val="18809B"/>
            </a:solidFill>
          </a:ln>
        </p:spPr>
        <p:txBody>
          <a:bodyPr wrap="square" rtlCol="0">
            <a:spAutoFit/>
          </a:bodyPr>
          <a:lstStyle/>
          <a:p>
            <a:r>
              <a:rPr lang="en-US" dirty="0"/>
              <a:t>The following courses are no longer required: </a:t>
            </a:r>
          </a:p>
          <a:p>
            <a:endParaRPr lang="en-US" sz="1400" dirty="0"/>
          </a:p>
          <a:p>
            <a:pPr marL="285750" indent="-285750">
              <a:buFont typeface="Arial" panose="020B0604020202020204" pitchFamily="34" charset="0"/>
              <a:buChar char="•"/>
            </a:pPr>
            <a:r>
              <a:rPr lang="en-US" sz="1400" dirty="0"/>
              <a:t>Wage Theft</a:t>
            </a:r>
          </a:p>
          <a:p>
            <a:pPr marL="285750" indent="-285750">
              <a:buFont typeface="Arial" panose="020B0604020202020204" pitchFamily="34" charset="0"/>
              <a:buChar char="•"/>
            </a:pPr>
            <a:r>
              <a:rPr lang="en-US" sz="1400" dirty="0"/>
              <a:t>18-03</a:t>
            </a:r>
          </a:p>
          <a:p>
            <a:pPr marL="285750" indent="-285750">
              <a:buFont typeface="Arial" panose="020B0604020202020204" pitchFamily="34" charset="0"/>
              <a:buChar char="•"/>
            </a:pPr>
            <a:r>
              <a:rPr lang="en-US" sz="1400" dirty="0"/>
              <a:t>PCBs &amp; Procurement</a:t>
            </a:r>
          </a:p>
          <a:p>
            <a:pPr marL="285750" indent="-285750">
              <a:buFont typeface="Arial" panose="020B0604020202020204" pitchFamily="34" charset="0"/>
              <a:buChar char="•"/>
            </a:pPr>
            <a:r>
              <a:rPr lang="en-US" sz="1400" dirty="0"/>
              <a:t>Anti-discrimination</a:t>
            </a:r>
          </a:p>
        </p:txBody>
      </p:sp>
      <p:pic>
        <p:nvPicPr>
          <p:cNvPr id="8" name="Picture 7" descr="Logo, company name&#10;&#10;Description automatically generated">
            <a:extLst>
              <a:ext uri="{FF2B5EF4-FFF2-40B4-BE49-F238E27FC236}">
                <a16:creationId xmlns:a16="http://schemas.microsoft.com/office/drawing/2014/main" id="{A93EF765-C16F-F3D8-3EB8-163239CFF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2261" y="11060"/>
            <a:ext cx="2004289" cy="1789723"/>
          </a:xfrm>
          <a:prstGeom prst="rect">
            <a:avLst/>
          </a:prstGeom>
        </p:spPr>
      </p:pic>
      <p:sp>
        <p:nvSpPr>
          <p:cNvPr id="9" name="TextBox 8">
            <a:extLst>
              <a:ext uri="{FF2B5EF4-FFF2-40B4-BE49-F238E27FC236}">
                <a16:creationId xmlns:a16="http://schemas.microsoft.com/office/drawing/2014/main" id="{5B1E0BD9-F517-2484-5394-1FEFF358E3BE}"/>
              </a:ext>
            </a:extLst>
          </p:cNvPr>
          <p:cNvSpPr txBox="1"/>
          <p:nvPr/>
        </p:nvSpPr>
        <p:spPr>
          <a:xfrm>
            <a:off x="2869955" y="1241023"/>
            <a:ext cx="797170" cy="830997"/>
          </a:xfrm>
          <a:prstGeom prst="rect">
            <a:avLst/>
          </a:prstGeom>
          <a:noFill/>
        </p:spPr>
        <p:txBody>
          <a:bodyPr wrap="square" rtlCol="0">
            <a:spAutoFit/>
          </a:bodyPr>
          <a:lstStyle/>
          <a:p>
            <a:r>
              <a:rPr lang="en-US" sz="4800" b="1" dirty="0">
                <a:solidFill>
                  <a:srgbClr val="FF0066"/>
                </a:solidFill>
                <a:latin typeface="Amasis MT Pro Black" panose="020F0502020204030204" pitchFamily="18" charset="0"/>
              </a:rPr>
              <a:t>1</a:t>
            </a:r>
          </a:p>
        </p:txBody>
      </p:sp>
      <p:sp>
        <p:nvSpPr>
          <p:cNvPr id="10" name="TextBox 9">
            <a:extLst>
              <a:ext uri="{FF2B5EF4-FFF2-40B4-BE49-F238E27FC236}">
                <a16:creationId xmlns:a16="http://schemas.microsoft.com/office/drawing/2014/main" id="{AD403980-0F2E-F49A-F0C2-78D168E61F18}"/>
              </a:ext>
            </a:extLst>
          </p:cNvPr>
          <p:cNvSpPr txBox="1"/>
          <p:nvPr/>
        </p:nvSpPr>
        <p:spPr>
          <a:xfrm>
            <a:off x="490171" y="2663542"/>
            <a:ext cx="797170" cy="830997"/>
          </a:xfrm>
          <a:prstGeom prst="rect">
            <a:avLst/>
          </a:prstGeom>
          <a:noFill/>
        </p:spPr>
        <p:txBody>
          <a:bodyPr wrap="square" rtlCol="0">
            <a:spAutoFit/>
          </a:bodyPr>
          <a:lstStyle/>
          <a:p>
            <a:r>
              <a:rPr lang="en-US" sz="4800" b="1" dirty="0">
                <a:solidFill>
                  <a:srgbClr val="FF0066"/>
                </a:solidFill>
                <a:latin typeface="Amasis MT Pro Black" panose="020F0502020204030204" pitchFamily="18" charset="0"/>
              </a:rPr>
              <a:t>2</a:t>
            </a:r>
          </a:p>
        </p:txBody>
      </p:sp>
      <p:sp>
        <p:nvSpPr>
          <p:cNvPr id="11" name="TextBox 10">
            <a:extLst>
              <a:ext uri="{FF2B5EF4-FFF2-40B4-BE49-F238E27FC236}">
                <a16:creationId xmlns:a16="http://schemas.microsoft.com/office/drawing/2014/main" id="{20AA0E88-7904-F59A-F967-7F456613F6E7}"/>
              </a:ext>
            </a:extLst>
          </p:cNvPr>
          <p:cNvSpPr txBox="1"/>
          <p:nvPr/>
        </p:nvSpPr>
        <p:spPr>
          <a:xfrm>
            <a:off x="11410708" y="2663541"/>
            <a:ext cx="797170" cy="830997"/>
          </a:xfrm>
          <a:prstGeom prst="rect">
            <a:avLst/>
          </a:prstGeom>
          <a:noFill/>
        </p:spPr>
        <p:txBody>
          <a:bodyPr wrap="square" rtlCol="0">
            <a:spAutoFit/>
          </a:bodyPr>
          <a:lstStyle/>
          <a:p>
            <a:r>
              <a:rPr lang="en-US" sz="4800" b="1" dirty="0">
                <a:solidFill>
                  <a:srgbClr val="FF0066"/>
                </a:solidFill>
                <a:latin typeface="Amasis MT Pro Black" panose="020F0502020204030204" pitchFamily="18" charset="0"/>
              </a:rPr>
              <a:t>3</a:t>
            </a:r>
          </a:p>
        </p:txBody>
      </p:sp>
      <p:sp>
        <p:nvSpPr>
          <p:cNvPr id="12" name="Arrow: Right 11">
            <a:extLst>
              <a:ext uri="{FF2B5EF4-FFF2-40B4-BE49-F238E27FC236}">
                <a16:creationId xmlns:a16="http://schemas.microsoft.com/office/drawing/2014/main" id="{8B5EB962-E445-38CF-A759-35DDE7DFED76}"/>
              </a:ext>
            </a:extLst>
          </p:cNvPr>
          <p:cNvSpPr/>
          <p:nvPr/>
        </p:nvSpPr>
        <p:spPr>
          <a:xfrm>
            <a:off x="944880" y="3048000"/>
            <a:ext cx="205740" cy="144780"/>
          </a:xfrm>
          <a:prstGeom prst="rightArrow">
            <a:avLst/>
          </a:prstGeom>
          <a:solidFill>
            <a:srgbClr val="FF00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D9E737EE-7E32-EE87-C3C0-BAB702CB4927}"/>
              </a:ext>
            </a:extLst>
          </p:cNvPr>
          <p:cNvSpPr/>
          <p:nvPr/>
        </p:nvSpPr>
        <p:spPr>
          <a:xfrm>
            <a:off x="3284220" y="1584132"/>
            <a:ext cx="205740" cy="144780"/>
          </a:xfrm>
          <a:prstGeom prst="rightArrow">
            <a:avLst/>
          </a:prstGeom>
          <a:solidFill>
            <a:srgbClr val="FF00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F3D5A895-B5D3-F5D6-7D52-98F4097A7618}"/>
              </a:ext>
            </a:extLst>
          </p:cNvPr>
          <p:cNvSpPr/>
          <p:nvPr/>
        </p:nvSpPr>
        <p:spPr>
          <a:xfrm flipH="1">
            <a:off x="11307838" y="3048000"/>
            <a:ext cx="205740" cy="144780"/>
          </a:xfrm>
          <a:prstGeom prst="rightArrow">
            <a:avLst/>
          </a:prstGeom>
          <a:solidFill>
            <a:srgbClr val="FF00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3231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49D1F7C8-A360-4F18-2B82-83F6579534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7015" y="32060"/>
            <a:ext cx="3113872" cy="2780522"/>
          </a:xfrm>
          <a:prstGeom prst="rect">
            <a:avLst/>
          </a:prstGeom>
        </p:spPr>
      </p:pic>
      <p:sp>
        <p:nvSpPr>
          <p:cNvPr id="5" name="TextBox 4">
            <a:extLst>
              <a:ext uri="{FF2B5EF4-FFF2-40B4-BE49-F238E27FC236}">
                <a16:creationId xmlns:a16="http://schemas.microsoft.com/office/drawing/2014/main" id="{12FCD542-87AB-E272-969A-F887BD4C5322}"/>
              </a:ext>
            </a:extLst>
          </p:cNvPr>
          <p:cNvSpPr txBox="1"/>
          <p:nvPr/>
        </p:nvSpPr>
        <p:spPr>
          <a:xfrm>
            <a:off x="187830" y="227226"/>
            <a:ext cx="8711513" cy="1015663"/>
          </a:xfrm>
          <a:prstGeom prst="rect">
            <a:avLst/>
          </a:prstGeom>
          <a:noFill/>
        </p:spPr>
        <p:txBody>
          <a:bodyPr wrap="square" rtlCol="0">
            <a:spAutoFit/>
          </a:bodyPr>
          <a:lstStyle/>
          <a:p>
            <a:r>
              <a:rPr lang="en-US" sz="6000" dirty="0">
                <a:solidFill>
                  <a:schemeClr val="accent6">
                    <a:lumMod val="75000"/>
                  </a:schemeClr>
                </a:solidFill>
              </a:rPr>
              <a:t>Training Advisory Group</a:t>
            </a:r>
          </a:p>
        </p:txBody>
      </p:sp>
      <p:pic>
        <p:nvPicPr>
          <p:cNvPr id="7" name="Picture 6">
            <a:extLst>
              <a:ext uri="{FF2B5EF4-FFF2-40B4-BE49-F238E27FC236}">
                <a16:creationId xmlns:a16="http://schemas.microsoft.com/office/drawing/2014/main" id="{DC717759-AEC1-5BAE-960C-C1274876C6F7}"/>
              </a:ext>
            </a:extLst>
          </p:cNvPr>
          <p:cNvPicPr>
            <a:picLocks noChangeAspect="1"/>
          </p:cNvPicPr>
          <p:nvPr/>
        </p:nvPicPr>
        <p:blipFill>
          <a:blip r:embed="rId4"/>
          <a:stretch>
            <a:fillRect/>
          </a:stretch>
        </p:blipFill>
        <p:spPr>
          <a:xfrm>
            <a:off x="303641" y="3265824"/>
            <a:ext cx="3648016" cy="688088"/>
          </a:xfrm>
          <a:prstGeom prst="rect">
            <a:avLst/>
          </a:prstGeom>
        </p:spPr>
      </p:pic>
      <p:pic>
        <p:nvPicPr>
          <p:cNvPr id="9" name="Picture 8">
            <a:extLst>
              <a:ext uri="{FF2B5EF4-FFF2-40B4-BE49-F238E27FC236}">
                <a16:creationId xmlns:a16="http://schemas.microsoft.com/office/drawing/2014/main" id="{25642131-14ED-FD59-CDC1-7BF2379CC1DF}"/>
              </a:ext>
            </a:extLst>
          </p:cNvPr>
          <p:cNvPicPr>
            <a:picLocks noChangeAspect="1"/>
          </p:cNvPicPr>
          <p:nvPr/>
        </p:nvPicPr>
        <p:blipFill>
          <a:blip r:embed="rId5"/>
          <a:stretch>
            <a:fillRect/>
          </a:stretch>
        </p:blipFill>
        <p:spPr>
          <a:xfrm>
            <a:off x="2570335" y="4010847"/>
            <a:ext cx="2376488" cy="609600"/>
          </a:xfrm>
          <a:prstGeom prst="rect">
            <a:avLst/>
          </a:prstGeom>
        </p:spPr>
      </p:pic>
      <p:pic>
        <p:nvPicPr>
          <p:cNvPr id="11" name="Picture 10">
            <a:extLst>
              <a:ext uri="{FF2B5EF4-FFF2-40B4-BE49-F238E27FC236}">
                <a16:creationId xmlns:a16="http://schemas.microsoft.com/office/drawing/2014/main" id="{CFB4376A-6FE3-941E-DE5B-5164CB235776}"/>
              </a:ext>
            </a:extLst>
          </p:cNvPr>
          <p:cNvPicPr>
            <a:picLocks noChangeAspect="1"/>
          </p:cNvPicPr>
          <p:nvPr/>
        </p:nvPicPr>
        <p:blipFill>
          <a:blip r:embed="rId6"/>
          <a:stretch>
            <a:fillRect/>
          </a:stretch>
        </p:blipFill>
        <p:spPr>
          <a:xfrm>
            <a:off x="303641" y="4010847"/>
            <a:ext cx="2100263" cy="762000"/>
          </a:xfrm>
          <a:prstGeom prst="rect">
            <a:avLst/>
          </a:prstGeom>
        </p:spPr>
      </p:pic>
      <p:pic>
        <p:nvPicPr>
          <p:cNvPr id="13" name="Picture 12">
            <a:extLst>
              <a:ext uri="{FF2B5EF4-FFF2-40B4-BE49-F238E27FC236}">
                <a16:creationId xmlns:a16="http://schemas.microsoft.com/office/drawing/2014/main" id="{A40F74E4-1B8B-0ABE-0CEF-50B798841B1E}"/>
              </a:ext>
            </a:extLst>
          </p:cNvPr>
          <p:cNvPicPr>
            <a:picLocks noChangeAspect="1"/>
          </p:cNvPicPr>
          <p:nvPr/>
        </p:nvPicPr>
        <p:blipFill>
          <a:blip r:embed="rId7"/>
          <a:stretch>
            <a:fillRect/>
          </a:stretch>
        </p:blipFill>
        <p:spPr>
          <a:xfrm>
            <a:off x="303641" y="4829782"/>
            <a:ext cx="2599295" cy="665784"/>
          </a:xfrm>
          <a:prstGeom prst="rect">
            <a:avLst/>
          </a:prstGeom>
        </p:spPr>
      </p:pic>
      <p:pic>
        <p:nvPicPr>
          <p:cNvPr id="15" name="Picture 14">
            <a:extLst>
              <a:ext uri="{FF2B5EF4-FFF2-40B4-BE49-F238E27FC236}">
                <a16:creationId xmlns:a16="http://schemas.microsoft.com/office/drawing/2014/main" id="{A019B5BE-8535-12D5-2B12-51508D69ED0B}"/>
              </a:ext>
            </a:extLst>
          </p:cNvPr>
          <p:cNvPicPr>
            <a:picLocks noChangeAspect="1"/>
          </p:cNvPicPr>
          <p:nvPr/>
        </p:nvPicPr>
        <p:blipFill>
          <a:blip r:embed="rId8"/>
          <a:stretch>
            <a:fillRect/>
          </a:stretch>
        </p:blipFill>
        <p:spPr>
          <a:xfrm>
            <a:off x="3113872" y="4813741"/>
            <a:ext cx="2762894" cy="697865"/>
          </a:xfrm>
          <a:prstGeom prst="rect">
            <a:avLst/>
          </a:prstGeom>
        </p:spPr>
      </p:pic>
      <p:pic>
        <p:nvPicPr>
          <p:cNvPr id="17" name="Picture 16">
            <a:extLst>
              <a:ext uri="{FF2B5EF4-FFF2-40B4-BE49-F238E27FC236}">
                <a16:creationId xmlns:a16="http://schemas.microsoft.com/office/drawing/2014/main" id="{39C9FD1B-524C-8E54-A88C-D01B4B0410F7}"/>
              </a:ext>
            </a:extLst>
          </p:cNvPr>
          <p:cNvPicPr>
            <a:picLocks noChangeAspect="1"/>
          </p:cNvPicPr>
          <p:nvPr/>
        </p:nvPicPr>
        <p:blipFill>
          <a:blip r:embed="rId9"/>
          <a:stretch>
            <a:fillRect/>
          </a:stretch>
        </p:blipFill>
        <p:spPr>
          <a:xfrm>
            <a:off x="9503258" y="5581092"/>
            <a:ext cx="2247900" cy="923925"/>
          </a:xfrm>
          <a:prstGeom prst="rect">
            <a:avLst/>
          </a:prstGeom>
        </p:spPr>
      </p:pic>
      <p:pic>
        <p:nvPicPr>
          <p:cNvPr id="19" name="Picture 18">
            <a:extLst>
              <a:ext uri="{FF2B5EF4-FFF2-40B4-BE49-F238E27FC236}">
                <a16:creationId xmlns:a16="http://schemas.microsoft.com/office/drawing/2014/main" id="{9AE23BC2-A38A-8E2F-C759-0E486215EE9E}"/>
              </a:ext>
            </a:extLst>
          </p:cNvPr>
          <p:cNvPicPr>
            <a:picLocks noChangeAspect="1"/>
          </p:cNvPicPr>
          <p:nvPr/>
        </p:nvPicPr>
        <p:blipFill rotWithShape="1">
          <a:blip r:embed="rId10"/>
          <a:srcRect l="4064" t="3482" b="13501"/>
          <a:stretch/>
        </p:blipFill>
        <p:spPr>
          <a:xfrm>
            <a:off x="6600393" y="4869532"/>
            <a:ext cx="2597497" cy="1046879"/>
          </a:xfrm>
          <a:prstGeom prst="rect">
            <a:avLst/>
          </a:prstGeom>
        </p:spPr>
      </p:pic>
      <p:pic>
        <p:nvPicPr>
          <p:cNvPr id="23" name="Picture 22">
            <a:extLst>
              <a:ext uri="{FF2B5EF4-FFF2-40B4-BE49-F238E27FC236}">
                <a16:creationId xmlns:a16="http://schemas.microsoft.com/office/drawing/2014/main" id="{DFF5BCE0-E414-FA74-B072-A410E946D66C}"/>
              </a:ext>
            </a:extLst>
          </p:cNvPr>
          <p:cNvPicPr>
            <a:picLocks noChangeAspect="1"/>
          </p:cNvPicPr>
          <p:nvPr/>
        </p:nvPicPr>
        <p:blipFill>
          <a:blip r:embed="rId11"/>
          <a:stretch>
            <a:fillRect/>
          </a:stretch>
        </p:blipFill>
        <p:spPr>
          <a:xfrm>
            <a:off x="4159756" y="3223546"/>
            <a:ext cx="3434019" cy="671270"/>
          </a:xfrm>
          <a:prstGeom prst="rect">
            <a:avLst/>
          </a:prstGeom>
        </p:spPr>
      </p:pic>
      <p:pic>
        <p:nvPicPr>
          <p:cNvPr id="25" name="Picture 24">
            <a:extLst>
              <a:ext uri="{FF2B5EF4-FFF2-40B4-BE49-F238E27FC236}">
                <a16:creationId xmlns:a16="http://schemas.microsoft.com/office/drawing/2014/main" id="{BEA4A8F5-D131-A201-CE1E-35431089E1C7}"/>
              </a:ext>
            </a:extLst>
          </p:cNvPr>
          <p:cNvPicPr>
            <a:picLocks noChangeAspect="1"/>
          </p:cNvPicPr>
          <p:nvPr/>
        </p:nvPicPr>
        <p:blipFill>
          <a:blip r:embed="rId12"/>
          <a:stretch>
            <a:fillRect/>
          </a:stretch>
        </p:blipFill>
        <p:spPr>
          <a:xfrm>
            <a:off x="5626945" y="2342533"/>
            <a:ext cx="1992990" cy="618276"/>
          </a:xfrm>
          <a:prstGeom prst="rect">
            <a:avLst/>
          </a:prstGeom>
        </p:spPr>
      </p:pic>
      <p:pic>
        <p:nvPicPr>
          <p:cNvPr id="27" name="Picture 26">
            <a:extLst>
              <a:ext uri="{FF2B5EF4-FFF2-40B4-BE49-F238E27FC236}">
                <a16:creationId xmlns:a16="http://schemas.microsoft.com/office/drawing/2014/main" id="{3AA51C1E-EE4B-8F50-A9AC-A97B1FB84BB6}"/>
              </a:ext>
            </a:extLst>
          </p:cNvPr>
          <p:cNvPicPr>
            <a:picLocks noChangeAspect="1"/>
          </p:cNvPicPr>
          <p:nvPr/>
        </p:nvPicPr>
        <p:blipFill>
          <a:blip r:embed="rId13"/>
          <a:stretch>
            <a:fillRect/>
          </a:stretch>
        </p:blipFill>
        <p:spPr>
          <a:xfrm>
            <a:off x="8378729" y="3389448"/>
            <a:ext cx="3097100" cy="788208"/>
          </a:xfrm>
          <a:prstGeom prst="rect">
            <a:avLst/>
          </a:prstGeom>
        </p:spPr>
      </p:pic>
      <p:pic>
        <p:nvPicPr>
          <p:cNvPr id="29" name="Picture 28">
            <a:extLst>
              <a:ext uri="{FF2B5EF4-FFF2-40B4-BE49-F238E27FC236}">
                <a16:creationId xmlns:a16="http://schemas.microsoft.com/office/drawing/2014/main" id="{F040122B-E943-C9F7-F85D-B84AC056E8F2}"/>
              </a:ext>
            </a:extLst>
          </p:cNvPr>
          <p:cNvPicPr>
            <a:picLocks noChangeAspect="1"/>
          </p:cNvPicPr>
          <p:nvPr/>
        </p:nvPicPr>
        <p:blipFill>
          <a:blip r:embed="rId14"/>
          <a:stretch>
            <a:fillRect/>
          </a:stretch>
        </p:blipFill>
        <p:spPr>
          <a:xfrm>
            <a:off x="9177015" y="4519168"/>
            <a:ext cx="2437434" cy="690068"/>
          </a:xfrm>
          <a:prstGeom prst="rect">
            <a:avLst/>
          </a:prstGeom>
        </p:spPr>
      </p:pic>
      <p:pic>
        <p:nvPicPr>
          <p:cNvPr id="31" name="Picture 30">
            <a:extLst>
              <a:ext uri="{FF2B5EF4-FFF2-40B4-BE49-F238E27FC236}">
                <a16:creationId xmlns:a16="http://schemas.microsoft.com/office/drawing/2014/main" id="{4166643B-54BE-9F46-2EB5-5B30DB17C54C}"/>
              </a:ext>
            </a:extLst>
          </p:cNvPr>
          <p:cNvPicPr>
            <a:picLocks noChangeAspect="1"/>
          </p:cNvPicPr>
          <p:nvPr/>
        </p:nvPicPr>
        <p:blipFill rotWithShape="1">
          <a:blip r:embed="rId15"/>
          <a:srcRect t="18341"/>
          <a:stretch/>
        </p:blipFill>
        <p:spPr>
          <a:xfrm>
            <a:off x="5070946" y="4102015"/>
            <a:ext cx="3669631" cy="618276"/>
          </a:xfrm>
          <a:prstGeom prst="rect">
            <a:avLst/>
          </a:prstGeom>
        </p:spPr>
      </p:pic>
      <p:pic>
        <p:nvPicPr>
          <p:cNvPr id="33" name="Picture 32">
            <a:extLst>
              <a:ext uri="{FF2B5EF4-FFF2-40B4-BE49-F238E27FC236}">
                <a16:creationId xmlns:a16="http://schemas.microsoft.com/office/drawing/2014/main" id="{F998E383-8E0A-909C-5711-0AC682A229FF}"/>
              </a:ext>
            </a:extLst>
          </p:cNvPr>
          <p:cNvPicPr>
            <a:picLocks noChangeAspect="1"/>
          </p:cNvPicPr>
          <p:nvPr/>
        </p:nvPicPr>
        <p:blipFill>
          <a:blip r:embed="rId16"/>
          <a:stretch>
            <a:fillRect/>
          </a:stretch>
        </p:blipFill>
        <p:spPr>
          <a:xfrm>
            <a:off x="4850820" y="1581781"/>
            <a:ext cx="4187359" cy="460103"/>
          </a:xfrm>
          <a:prstGeom prst="rect">
            <a:avLst/>
          </a:prstGeom>
        </p:spPr>
      </p:pic>
      <p:pic>
        <p:nvPicPr>
          <p:cNvPr id="35" name="Picture 34">
            <a:extLst>
              <a:ext uri="{FF2B5EF4-FFF2-40B4-BE49-F238E27FC236}">
                <a16:creationId xmlns:a16="http://schemas.microsoft.com/office/drawing/2014/main" id="{C0B88A1D-6ADD-8496-BFCB-8B08B7471803}"/>
              </a:ext>
            </a:extLst>
          </p:cNvPr>
          <p:cNvPicPr>
            <a:picLocks noChangeAspect="1"/>
          </p:cNvPicPr>
          <p:nvPr/>
        </p:nvPicPr>
        <p:blipFill>
          <a:blip r:embed="rId17"/>
          <a:stretch>
            <a:fillRect/>
          </a:stretch>
        </p:blipFill>
        <p:spPr>
          <a:xfrm>
            <a:off x="6905761" y="5933005"/>
            <a:ext cx="2420773" cy="764068"/>
          </a:xfrm>
          <a:prstGeom prst="rect">
            <a:avLst/>
          </a:prstGeom>
        </p:spPr>
      </p:pic>
      <p:pic>
        <p:nvPicPr>
          <p:cNvPr id="37" name="Picture 36">
            <a:extLst>
              <a:ext uri="{FF2B5EF4-FFF2-40B4-BE49-F238E27FC236}">
                <a16:creationId xmlns:a16="http://schemas.microsoft.com/office/drawing/2014/main" id="{5C552CF2-9F99-23F0-298C-449C3B4E2E23}"/>
              </a:ext>
            </a:extLst>
          </p:cNvPr>
          <p:cNvPicPr>
            <a:picLocks noChangeAspect="1"/>
          </p:cNvPicPr>
          <p:nvPr/>
        </p:nvPicPr>
        <p:blipFill>
          <a:blip r:embed="rId18"/>
          <a:stretch>
            <a:fillRect/>
          </a:stretch>
        </p:blipFill>
        <p:spPr>
          <a:xfrm>
            <a:off x="4521188" y="5850498"/>
            <a:ext cx="1773838" cy="844555"/>
          </a:xfrm>
          <a:prstGeom prst="rect">
            <a:avLst/>
          </a:prstGeom>
        </p:spPr>
      </p:pic>
      <p:pic>
        <p:nvPicPr>
          <p:cNvPr id="39" name="Picture 38">
            <a:extLst>
              <a:ext uri="{FF2B5EF4-FFF2-40B4-BE49-F238E27FC236}">
                <a16:creationId xmlns:a16="http://schemas.microsoft.com/office/drawing/2014/main" id="{DCC13954-B100-15AD-8D74-CACD98A1B73C}"/>
              </a:ext>
            </a:extLst>
          </p:cNvPr>
          <p:cNvPicPr>
            <a:picLocks noChangeAspect="1"/>
          </p:cNvPicPr>
          <p:nvPr/>
        </p:nvPicPr>
        <p:blipFill>
          <a:blip r:embed="rId19"/>
          <a:stretch>
            <a:fillRect/>
          </a:stretch>
        </p:blipFill>
        <p:spPr>
          <a:xfrm>
            <a:off x="441753" y="1502682"/>
            <a:ext cx="3371791" cy="690067"/>
          </a:xfrm>
          <a:prstGeom prst="rect">
            <a:avLst/>
          </a:prstGeom>
        </p:spPr>
      </p:pic>
      <p:pic>
        <p:nvPicPr>
          <p:cNvPr id="1026" name="Picture 2">
            <a:extLst>
              <a:ext uri="{FF2B5EF4-FFF2-40B4-BE49-F238E27FC236}">
                <a16:creationId xmlns:a16="http://schemas.microsoft.com/office/drawing/2014/main" id="{72D494A3-8D27-E7B4-C9C1-C95CB6AF3C4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10148" y="5704901"/>
            <a:ext cx="1773838" cy="88071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DE3FBDD5-3BB8-B45D-B2EE-BF56A9968407}"/>
              </a:ext>
            </a:extLst>
          </p:cNvPr>
          <p:cNvPicPr>
            <a:picLocks noChangeAspect="1"/>
          </p:cNvPicPr>
          <p:nvPr/>
        </p:nvPicPr>
        <p:blipFill>
          <a:blip r:embed="rId21"/>
          <a:stretch>
            <a:fillRect/>
          </a:stretch>
        </p:blipFill>
        <p:spPr>
          <a:xfrm>
            <a:off x="2902936" y="5811120"/>
            <a:ext cx="944869" cy="923313"/>
          </a:xfrm>
          <a:prstGeom prst="rect">
            <a:avLst/>
          </a:prstGeom>
        </p:spPr>
      </p:pic>
      <p:pic>
        <p:nvPicPr>
          <p:cNvPr id="43" name="Picture 42">
            <a:extLst>
              <a:ext uri="{FF2B5EF4-FFF2-40B4-BE49-F238E27FC236}">
                <a16:creationId xmlns:a16="http://schemas.microsoft.com/office/drawing/2014/main" id="{04799531-B9A5-5087-D352-980C502CD035}"/>
              </a:ext>
            </a:extLst>
          </p:cNvPr>
          <p:cNvPicPr>
            <a:picLocks noChangeAspect="1"/>
          </p:cNvPicPr>
          <p:nvPr/>
        </p:nvPicPr>
        <p:blipFill>
          <a:blip r:embed="rId22"/>
          <a:stretch>
            <a:fillRect/>
          </a:stretch>
        </p:blipFill>
        <p:spPr>
          <a:xfrm>
            <a:off x="8473754" y="2538284"/>
            <a:ext cx="2762894" cy="536584"/>
          </a:xfrm>
          <a:prstGeom prst="rect">
            <a:avLst/>
          </a:prstGeom>
        </p:spPr>
      </p:pic>
      <p:pic>
        <p:nvPicPr>
          <p:cNvPr id="3" name="Picture 2">
            <a:extLst>
              <a:ext uri="{FF2B5EF4-FFF2-40B4-BE49-F238E27FC236}">
                <a16:creationId xmlns:a16="http://schemas.microsoft.com/office/drawing/2014/main" id="{AE54B87D-648B-D41D-699C-DD1544B413A2}"/>
              </a:ext>
            </a:extLst>
          </p:cNvPr>
          <p:cNvPicPr>
            <a:picLocks noChangeAspect="1"/>
          </p:cNvPicPr>
          <p:nvPr/>
        </p:nvPicPr>
        <p:blipFill>
          <a:blip r:embed="rId23"/>
          <a:stretch>
            <a:fillRect/>
          </a:stretch>
        </p:blipFill>
        <p:spPr>
          <a:xfrm>
            <a:off x="1353772" y="2235178"/>
            <a:ext cx="3648016" cy="888004"/>
          </a:xfrm>
          <a:prstGeom prst="rect">
            <a:avLst/>
          </a:prstGeom>
        </p:spPr>
      </p:pic>
    </p:spTree>
    <p:extLst>
      <p:ext uri="{BB962C8B-B14F-4D97-AF65-F5344CB8AC3E}">
        <p14:creationId xmlns:p14="http://schemas.microsoft.com/office/powerpoint/2010/main" val="442947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5DDD695-99C6-CB4B-2DC9-4EB0B07EAF25}"/>
              </a:ext>
            </a:extLst>
          </p:cNvPr>
          <p:cNvPicPr>
            <a:picLocks noChangeAspect="1"/>
          </p:cNvPicPr>
          <p:nvPr/>
        </p:nvPicPr>
        <p:blipFill>
          <a:blip r:embed="rId3"/>
          <a:stretch>
            <a:fillRect/>
          </a:stretch>
        </p:blipFill>
        <p:spPr>
          <a:xfrm>
            <a:off x="0" y="846274"/>
            <a:ext cx="12192000" cy="5938449"/>
          </a:xfrm>
          <a:prstGeom prst="rect">
            <a:avLst/>
          </a:prstGeom>
        </p:spPr>
      </p:pic>
      <p:sp>
        <p:nvSpPr>
          <p:cNvPr id="14" name="TextBox 13">
            <a:extLst>
              <a:ext uri="{FF2B5EF4-FFF2-40B4-BE49-F238E27FC236}">
                <a16:creationId xmlns:a16="http://schemas.microsoft.com/office/drawing/2014/main" id="{9F66CB3E-3473-180C-576B-B0BE3CB1618F}"/>
              </a:ext>
            </a:extLst>
          </p:cNvPr>
          <p:cNvSpPr txBox="1"/>
          <p:nvPr/>
        </p:nvSpPr>
        <p:spPr>
          <a:xfrm>
            <a:off x="883139" y="275813"/>
            <a:ext cx="12192000" cy="478849"/>
          </a:xfrm>
          <a:prstGeom prst="rect">
            <a:avLst/>
          </a:prstGeom>
          <a:noFill/>
        </p:spPr>
        <p:txBody>
          <a:bodyPr wrap="square">
            <a:spAutoFit/>
          </a:bodyPr>
          <a:lstStyle/>
          <a:p>
            <a:pPr marL="0" marR="0" algn="ctr">
              <a:lnSpc>
                <a:spcPct val="107000"/>
              </a:lnSpc>
              <a:spcBef>
                <a:spcPts val="0"/>
              </a:spcBef>
              <a:spcAft>
                <a:spcPts val="80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There are four schools within the Washington Procurement Academy. Read the descriptions to find in which school you belong or use our </a:t>
            </a:r>
            <a:r>
              <a:rPr lang="en-US" sz="12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Virtual Guidance Counselor</a:t>
            </a: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52236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F87C27-40AB-96EF-634F-862965AC800C}"/>
              </a:ext>
            </a:extLst>
          </p:cNvPr>
          <p:cNvSpPr>
            <a:spLocks noGrp="1"/>
          </p:cNvSpPr>
          <p:nvPr>
            <p:ph type="title"/>
          </p:nvPr>
        </p:nvSpPr>
        <p:spPr/>
        <p:txBody>
          <a:bodyPr/>
          <a:lstStyle/>
          <a:p>
            <a:r>
              <a:rPr lang="en-US" dirty="0"/>
              <a:t>Resources</a:t>
            </a:r>
          </a:p>
        </p:txBody>
      </p:sp>
      <p:sp>
        <p:nvSpPr>
          <p:cNvPr id="2" name="TextBox 1">
            <a:extLst>
              <a:ext uri="{FF2B5EF4-FFF2-40B4-BE49-F238E27FC236}">
                <a16:creationId xmlns:a16="http://schemas.microsoft.com/office/drawing/2014/main" id="{38ABC1E0-38E7-A68A-13D0-CF43EEDF15DB}"/>
              </a:ext>
            </a:extLst>
          </p:cNvPr>
          <p:cNvSpPr txBox="1"/>
          <p:nvPr/>
        </p:nvSpPr>
        <p:spPr>
          <a:xfrm>
            <a:off x="390768" y="3610708"/>
            <a:ext cx="8943731" cy="1477328"/>
          </a:xfrm>
          <a:prstGeom prst="rect">
            <a:avLst/>
          </a:prstGeom>
          <a:noFill/>
        </p:spPr>
        <p:txBody>
          <a:bodyPr wrap="square" rtlCol="0">
            <a:spAutoFit/>
          </a:bodyPr>
          <a:lstStyle/>
          <a:p>
            <a:r>
              <a:rPr lang="en-US" dirty="0">
                <a:solidFill>
                  <a:schemeClr val="bg1"/>
                </a:solidFill>
                <a:hlinkClick r:id="rId2">
                  <a:extLst>
                    <a:ext uri="{A12FA001-AC4F-418D-AE19-62706E023703}">
                      <ahyp:hlinkClr xmlns:ahyp="http://schemas.microsoft.com/office/drawing/2018/hyperlinkcolor" val="tx"/>
                    </a:ext>
                  </a:extLst>
                </a:hlinkClick>
              </a:rPr>
              <a:t>Required Contract and Procurement Courses</a:t>
            </a:r>
            <a:endParaRPr lang="en-US" dirty="0">
              <a:solidFill>
                <a:schemeClr val="bg1"/>
              </a:solidFill>
            </a:endParaRPr>
          </a:p>
          <a:p>
            <a:endParaRPr lang="en-US" dirty="0">
              <a:solidFill>
                <a:schemeClr val="bg1"/>
              </a:solidFill>
            </a:endParaRPr>
          </a:p>
          <a:p>
            <a:r>
              <a:rPr lang="en-US" dirty="0">
                <a:solidFill>
                  <a:schemeClr val="bg1"/>
                </a:solidFill>
                <a:hlinkClick r:id="rId3">
                  <a:extLst>
                    <a:ext uri="{A12FA001-AC4F-418D-AE19-62706E023703}">
                      <ahyp:hlinkClr xmlns:ahyp="http://schemas.microsoft.com/office/drawing/2018/hyperlinkcolor" val="tx"/>
                    </a:ext>
                  </a:extLst>
                </a:hlinkClick>
              </a:rPr>
              <a:t>Learn more or Join Tag</a:t>
            </a:r>
            <a:endParaRPr lang="en-US" dirty="0">
              <a:solidFill>
                <a:schemeClr val="bg1"/>
              </a:solidFill>
            </a:endParaRPr>
          </a:p>
          <a:p>
            <a:endParaRPr lang="en-US" dirty="0">
              <a:solidFill>
                <a:schemeClr val="bg1"/>
              </a:solidFill>
            </a:endParaRPr>
          </a:p>
          <a:p>
            <a:r>
              <a:rPr lang="en-US" dirty="0">
                <a:solidFill>
                  <a:schemeClr val="bg1"/>
                </a:solidFill>
                <a:hlinkClick r:id="rId4">
                  <a:extLst>
                    <a:ext uri="{A12FA001-AC4F-418D-AE19-62706E023703}">
                      <ahyp:hlinkClr xmlns:ahyp="http://schemas.microsoft.com/office/drawing/2018/hyperlinkcolor" val="tx"/>
                    </a:ext>
                  </a:extLst>
                </a:hlinkClick>
              </a:rPr>
              <a:t>Feedback/Questions: Sundae Delgado, C&amp;P Statewide Training Manager</a:t>
            </a:r>
            <a:endParaRPr lang="en-US" dirty="0">
              <a:solidFill>
                <a:schemeClr val="bg1"/>
              </a:solidFill>
            </a:endParaRPr>
          </a:p>
        </p:txBody>
      </p:sp>
    </p:spTree>
    <p:extLst>
      <p:ext uri="{BB962C8B-B14F-4D97-AF65-F5344CB8AC3E}">
        <p14:creationId xmlns:p14="http://schemas.microsoft.com/office/powerpoint/2010/main" val="2927163461"/>
      </p:ext>
    </p:extLst>
  </p:cSld>
  <p:clrMapOvr>
    <a:masterClrMapping/>
  </p:clrMapOvr>
</p:sld>
</file>

<file path=ppt/theme/theme1.xml><?xml version="1.0" encoding="utf-8"?>
<a:theme xmlns:a="http://schemas.openxmlformats.org/drawingml/2006/main" name="Office Theme">
  <a:themeElements>
    <a:clrScheme name="NEW DES colors">
      <a:dk1>
        <a:srgbClr val="000000"/>
      </a:dk1>
      <a:lt1>
        <a:srgbClr val="FFFFFF"/>
      </a:lt1>
      <a:dk2>
        <a:srgbClr val="000000"/>
      </a:dk2>
      <a:lt2>
        <a:srgbClr val="1F7F9A"/>
      </a:lt2>
      <a:accent1>
        <a:srgbClr val="003B4A"/>
      </a:accent1>
      <a:accent2>
        <a:srgbClr val="39B4E7"/>
      </a:accent2>
      <a:accent3>
        <a:srgbClr val="00BFB2"/>
      </a:accent3>
      <a:accent4>
        <a:srgbClr val="FCBC00"/>
      </a:accent4>
      <a:accent5>
        <a:srgbClr val="FB5226"/>
      </a:accent5>
      <a:accent6>
        <a:srgbClr val="E5E4E4"/>
      </a:accent6>
      <a:hlink>
        <a:srgbClr val="003B4A"/>
      </a:hlink>
      <a:folHlink>
        <a:srgbClr val="000000"/>
      </a:folHlink>
    </a:clrScheme>
    <a:fontScheme name="DES PowerPoint Template">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  -  Read-Only" id="{E7E238EC-19E0-4B7C-9776-8A32898E3AF8}" vid="{7A3EE65C-45F6-4778-AA59-BD70367D9CF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C9000AA3E62B748998FB1DC3EC12C2C" ma:contentTypeVersion="26" ma:contentTypeDescription="Create a new document." ma:contentTypeScope="" ma:versionID="1f5e9e2c6353b142bd1caf241f13ecec">
  <xsd:schema xmlns:xsd="http://www.w3.org/2001/XMLSchema" xmlns:xs="http://www.w3.org/2001/XMLSchema" xmlns:p="http://schemas.microsoft.com/office/2006/metadata/properties" xmlns:ns1="http://schemas.microsoft.com/sharepoint/v3" xmlns:ns2="144d2b4e-dbb3-420c-8e5a-b02f38acd95e" xmlns:ns3="fdb9e8f5-e773-48b6-ac01-e4d5d934d6b8" targetNamespace="http://schemas.microsoft.com/office/2006/metadata/properties" ma:root="true" ma:fieldsID="c8159785f0e312c55c129ee9b369d556" ns1:_="" ns2:_="" ns3:_="">
    <xsd:import namespace="http://schemas.microsoft.com/sharepoint/v3"/>
    <xsd:import namespace="144d2b4e-dbb3-420c-8e5a-b02f38acd95e"/>
    <xsd:import namespace="fdb9e8f5-e773-48b6-ac01-e4d5d934d6b8"/>
    <xsd:element name="properties">
      <xsd:complexType>
        <xsd:sequence>
          <xsd:element name="documentManagement">
            <xsd:complexType>
              <xsd:all>
                <xsd:element ref="ns1:PublishingStartDate" minOccurs="0"/>
                <xsd:element ref="ns1:PublishingExpirationDate" minOccurs="0"/>
                <xsd:element ref="ns2:Category"/>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 nillable="true" ma:displayName="Scheduling Start Date" ma:description="" ma:internalName="PublishingStartDate" ma:readOnly="false">
      <xsd:simpleType>
        <xsd:restriction base="dms:Unknown"/>
      </xsd:simpleType>
    </xsd:element>
    <xsd:element name="PublishingExpirationDate" ma:index="3" nillable="true" ma:displayName="Scheduling End Date" ma:description=""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44d2b4e-dbb3-420c-8e5a-b02f38acd95e" elementFormDefault="qualified">
    <xsd:import namespace="http://schemas.microsoft.com/office/2006/documentManagement/types"/>
    <xsd:import namespace="http://schemas.microsoft.com/office/infopath/2007/PartnerControls"/>
    <xsd:element name="Category" ma:index="4" ma:displayName="Category" ma:format="Dropdown" ma:internalName="Category" ma:readOnly="false">
      <xsd:simpleType>
        <xsd:restriction base="dms:Choice">
          <xsd:enumeration value="Delegation"/>
          <xsd:enumeration value="Event Fliers"/>
          <xsd:enumeration value="Fact Sheets"/>
          <xsd:enumeration value="Form"/>
          <xsd:enumeration value="Policy"/>
          <xsd:enumeration value="Presentations"/>
          <xsd:enumeration value="Procedure"/>
          <xsd:enumeration value="Publication"/>
          <xsd:enumeration value="Template"/>
          <xsd:enumeration value="Get Help"/>
          <xsd:enumeration value="Other"/>
          <xsd:enumeration value="News"/>
          <xsd:enumeration value="Newsletters"/>
          <xsd:enumeration value="Tenant Bulletins"/>
          <xsd:enumeration value="CFD"/>
          <xsd:enumeration value="Draft"/>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60a6a1c-50a4-4ec0-87e3-f00760ffe76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db9e8f5-e773-48b6-ac01-e4d5d934d6b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ae60dee4-f804-460f-b5db-54dd729e3095}" ma:internalName="TaxCatchAll" ma:showField="CatchAllData" ma:web="fdb9e8f5-e773-48b6-ac01-e4d5d934d6b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StartDate xmlns="http://schemas.microsoft.com/sharepoint/v3" xsi:nil="true"/>
    <TaxCatchAll xmlns="fdb9e8f5-e773-48b6-ac01-e4d5d934d6b8" xsi:nil="true"/>
    <lcf76f155ced4ddcb4097134ff3c332f xmlns="144d2b4e-dbb3-420c-8e5a-b02f38acd95e">
      <Terms xmlns="http://schemas.microsoft.com/office/infopath/2007/PartnerControls"/>
    </lcf76f155ced4ddcb4097134ff3c332f>
    <PublishingExpirationDate xmlns="http://schemas.microsoft.com/sharepoint/v3" xsi:nil="true"/>
    <Category xmlns="144d2b4e-dbb3-420c-8e5a-b02f38acd95e">Template</Category>
  </documentManagement>
</p:properties>
</file>

<file path=customXml/item4.xml><?xml version="1.0" encoding="utf-8"?>
<LongProperties xmlns="http://schemas.microsoft.com/office/2006/metadata/longProperties"/>
</file>

<file path=customXml/itemProps1.xml><?xml version="1.0" encoding="utf-8"?>
<ds:datastoreItem xmlns:ds="http://schemas.openxmlformats.org/officeDocument/2006/customXml" ds:itemID="{F562BB27-1B15-42DF-9C67-710602A50EDE}">
  <ds:schemaRefs>
    <ds:schemaRef ds:uri="http://schemas.microsoft.com/sharepoint/v3/contenttype/forms"/>
  </ds:schemaRefs>
</ds:datastoreItem>
</file>

<file path=customXml/itemProps2.xml><?xml version="1.0" encoding="utf-8"?>
<ds:datastoreItem xmlns:ds="http://schemas.openxmlformats.org/officeDocument/2006/customXml" ds:itemID="{FC38641D-2061-4CF4-ADC6-7524C1048D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44d2b4e-dbb3-420c-8e5a-b02f38acd95e"/>
    <ds:schemaRef ds:uri="fdb9e8f5-e773-48b6-ac01-e4d5d934d6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5D9DE65-0255-4B6E-81D5-9512D85CAE8C}">
  <ds:schemaRefs>
    <ds:schemaRef ds:uri="http://schemas.microsoft.com/office/2006/metadata/properties"/>
    <ds:schemaRef ds:uri="http://schemas.microsoft.com/office/infopath/2007/PartnerControls"/>
    <ds:schemaRef ds:uri="a3bc4ead-81a3-429b-b226-64c90ab4827f"/>
    <ds:schemaRef ds:uri="19481a70-35b0-4b8b-a7ee-b612235177f8"/>
    <ds:schemaRef ds:uri="http://schemas.microsoft.com/sharepoint/v3"/>
    <ds:schemaRef ds:uri="fdb9e8f5-e773-48b6-ac01-e4d5d934d6b8"/>
    <ds:schemaRef ds:uri="144d2b4e-dbb3-420c-8e5a-b02f38acd95e"/>
  </ds:schemaRefs>
</ds:datastoreItem>
</file>

<file path=customXml/itemProps4.xml><?xml version="1.0" encoding="utf-8"?>
<ds:datastoreItem xmlns:ds="http://schemas.openxmlformats.org/officeDocument/2006/customXml" ds:itemID="{838D3E45-3722-4B3E-8636-F8F8E1912980}">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
  <TotalTime>723</TotalTime>
  <Words>356</Words>
  <Application>Microsoft Office PowerPoint</Application>
  <PresentationFormat>Widescreen</PresentationFormat>
  <Paragraphs>52</Paragraphs>
  <Slides>6</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Amasis MT Pro Black</vt:lpstr>
      <vt:lpstr>Arial</vt:lpstr>
      <vt:lpstr>Calibri</vt:lpstr>
      <vt:lpstr>Segoe UI</vt:lpstr>
      <vt:lpstr>Ubuntu</vt:lpstr>
      <vt:lpstr>Wingdings</vt:lpstr>
      <vt:lpstr>Office Theme</vt:lpstr>
      <vt:lpstr>Washington Procurement Academy</vt:lpstr>
      <vt:lpstr>Review of WPA </vt:lpstr>
      <vt:lpstr>3 WPA Updates</vt:lpstr>
      <vt:lpstr>PowerPoint Presentation</vt:lpstr>
      <vt:lpstr>PowerPoint Presentation</vt:lpstr>
      <vt:lpstr>Resources</vt:lpstr>
    </vt:vector>
  </TitlesOfParts>
  <Company>Department of Enterprise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 Together Now:  Accessibility and Belonging</dc:title>
  <dc:creator>Zavatsky, Drew (DES)</dc:creator>
  <cp:lastModifiedBy>Delgado, Sundae (DES)</cp:lastModifiedBy>
  <cp:revision>5</cp:revision>
  <dcterms:created xsi:type="dcterms:W3CDTF">2024-08-14T18:28:20Z</dcterms:created>
  <dcterms:modified xsi:type="dcterms:W3CDTF">2024-09-04T21:23:48Z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800</vt:r8>
  </property>
  <property fmtid="{D5CDD505-2E9C-101B-9397-08002B2CF9AE}" pid="3" name="Category">
    <vt:lpwstr>Template</vt:lpwstr>
  </property>
  <property fmtid="{D5CDD505-2E9C-101B-9397-08002B2CF9AE}" pid="4" name="xd_Signature">
    <vt:bool>false</vt:bool>
  </property>
  <property fmtid="{D5CDD505-2E9C-101B-9397-08002B2CF9AE}" pid="5" name="xd_ProgID">
    <vt:lpwstr/>
  </property>
  <property fmtid="{D5CDD505-2E9C-101B-9397-08002B2CF9AE}" pid="6" name="ContentTypeId">
    <vt:lpwstr>0x010100DC9000AA3E62B748998FB1DC3EC12C2C</vt:lpwstr>
  </property>
  <property fmtid="{D5CDD505-2E9C-101B-9397-08002B2CF9AE}" pid="7" name="TemplateUrl">
    <vt:lpwstr/>
  </property>
  <property fmtid="{D5CDD505-2E9C-101B-9397-08002B2CF9AE}" pid="8" name="MSIP_Label_1520fa42-cf58-4c22-8b93-58cf1d3bd1cb_Enabled">
    <vt:lpwstr>true</vt:lpwstr>
  </property>
  <property fmtid="{D5CDD505-2E9C-101B-9397-08002B2CF9AE}" pid="9" name="MSIP_Label_1520fa42-cf58-4c22-8b93-58cf1d3bd1cb_SetDate">
    <vt:lpwstr>2022-01-11T17:46:51Z</vt:lpwstr>
  </property>
  <property fmtid="{D5CDD505-2E9C-101B-9397-08002B2CF9AE}" pid="10" name="MSIP_Label_1520fa42-cf58-4c22-8b93-58cf1d3bd1cb_Method">
    <vt:lpwstr>Standard</vt:lpwstr>
  </property>
  <property fmtid="{D5CDD505-2E9C-101B-9397-08002B2CF9AE}" pid="11" name="MSIP_Label_1520fa42-cf58-4c22-8b93-58cf1d3bd1cb_Name">
    <vt:lpwstr>Public Information</vt:lpwstr>
  </property>
  <property fmtid="{D5CDD505-2E9C-101B-9397-08002B2CF9AE}" pid="12" name="MSIP_Label_1520fa42-cf58-4c22-8b93-58cf1d3bd1cb_SiteId">
    <vt:lpwstr>11d0e217-264e-400a-8ba0-57dcc127d72d</vt:lpwstr>
  </property>
  <property fmtid="{D5CDD505-2E9C-101B-9397-08002B2CF9AE}" pid="13" name="MSIP_Label_1520fa42-cf58-4c22-8b93-58cf1d3bd1cb_ActionId">
    <vt:lpwstr>93b5d339-b29d-4453-a0cc-a1531c7210bd</vt:lpwstr>
  </property>
  <property fmtid="{D5CDD505-2E9C-101B-9397-08002B2CF9AE}" pid="14" name="MSIP_Label_1520fa42-cf58-4c22-8b93-58cf1d3bd1cb_ContentBits">
    <vt:lpwstr>0</vt:lpwstr>
  </property>
  <property fmtid="{D5CDD505-2E9C-101B-9397-08002B2CF9AE}" pid="15" name="MediaServiceImageTags">
    <vt:lpwstr/>
  </property>
  <property fmtid="{D5CDD505-2E9C-101B-9397-08002B2CF9AE}" pid="16" name="TaxCatchAll">
    <vt:lpwstr/>
  </property>
  <property fmtid="{D5CDD505-2E9C-101B-9397-08002B2CF9AE}" pid="17" name="lcf76f155ced4ddcb4097134ff3c332f">
    <vt:lpwstr/>
  </property>
</Properties>
</file>